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B9B9"/>
    <a:srgbClr val="5B9BD5"/>
    <a:srgbClr val="B3DFF3"/>
    <a:srgbClr val="FC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FC9963-C078-4DEA-8C90-E8B158D48CBC}" v="626" dt="2026-02-13T05:05:13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13" autoAdjust="0"/>
    <p:restoredTop sz="94660"/>
  </p:normalViewPr>
  <p:slideViewPr>
    <p:cSldViewPr snapToGrid="0">
      <p:cViewPr varScale="1">
        <p:scale>
          <a:sx n="75" d="100"/>
          <a:sy n="75" d="100"/>
        </p:scale>
        <p:origin x="23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木下 拳汰" userId="bc1af740-7ebd-41cd-87e8-a675752eae78" providerId="ADAL" clId="{72E88E13-105B-492C-B7A3-27FDDA185BF6}"/>
    <pc:docChg chg="undo custSel modSld">
      <pc:chgData name="木下 拳汰" userId="bc1af740-7ebd-41cd-87e8-a675752eae78" providerId="ADAL" clId="{72E88E13-105B-492C-B7A3-27FDDA185BF6}" dt="2026-02-13T05:06:07.399" v="5579" actId="1076"/>
      <pc:docMkLst>
        <pc:docMk/>
      </pc:docMkLst>
      <pc:sldChg chg="addSp delSp modSp mod">
        <pc:chgData name="木下 拳汰" userId="bc1af740-7ebd-41cd-87e8-a675752eae78" providerId="ADAL" clId="{72E88E13-105B-492C-B7A3-27FDDA185BF6}" dt="2026-02-13T05:06:07.399" v="5579" actId="1076"/>
        <pc:sldMkLst>
          <pc:docMk/>
          <pc:sldMk cId="1699353412" sldId="256"/>
        </pc:sldMkLst>
        <pc:spChg chg="add mod">
          <ac:chgData name="木下 拳汰" userId="bc1af740-7ebd-41cd-87e8-a675752eae78" providerId="ADAL" clId="{72E88E13-105B-492C-B7A3-27FDDA185BF6}" dt="2026-02-06T09:34:36.140" v="4463" actId="1037"/>
          <ac:spMkLst>
            <pc:docMk/>
            <pc:sldMk cId="1699353412" sldId="256"/>
            <ac:spMk id="2" creationId="{C4A694C2-F650-EEA2-7DC5-CAA87BF1BA7F}"/>
          </ac:spMkLst>
        </pc:spChg>
        <pc:spChg chg="add mod">
          <ac:chgData name="木下 拳汰" userId="bc1af740-7ebd-41cd-87e8-a675752eae78" providerId="ADAL" clId="{72E88E13-105B-492C-B7A3-27FDDA185BF6}" dt="2026-02-13T05:06:07.399" v="5579" actId="1076"/>
          <ac:spMkLst>
            <pc:docMk/>
            <pc:sldMk cId="1699353412" sldId="256"/>
            <ac:spMk id="3" creationId="{E79825D5-8758-F8D1-41D4-BDCE6F59A9E9}"/>
          </ac:spMkLst>
        </pc:spChg>
        <pc:spChg chg="add mod">
          <ac:chgData name="木下 拳汰" userId="bc1af740-7ebd-41cd-87e8-a675752eae78" providerId="ADAL" clId="{72E88E13-105B-492C-B7A3-27FDDA185BF6}" dt="2026-02-06T04:08:31.278" v="77"/>
          <ac:spMkLst>
            <pc:docMk/>
            <pc:sldMk cId="1699353412" sldId="256"/>
            <ac:spMk id="4" creationId="{1F0FEF81-F05C-86E4-4E21-026DAFDD55A2}"/>
          </ac:spMkLst>
        </pc:spChg>
        <pc:spChg chg="add mod ord">
          <ac:chgData name="木下 拳汰" userId="bc1af740-7ebd-41cd-87e8-a675752eae78" providerId="ADAL" clId="{72E88E13-105B-492C-B7A3-27FDDA185BF6}" dt="2026-02-06T09:34:06.834" v="4449" actId="14100"/>
          <ac:spMkLst>
            <pc:docMk/>
            <pc:sldMk cId="1699353412" sldId="256"/>
            <ac:spMk id="5" creationId="{0897C54D-C824-9787-3040-B4F7CE490F1A}"/>
          </ac:spMkLst>
        </pc:spChg>
        <pc:spChg chg="add mod">
          <ac:chgData name="木下 拳汰" userId="bc1af740-7ebd-41cd-87e8-a675752eae78" providerId="ADAL" clId="{72E88E13-105B-492C-B7A3-27FDDA185BF6}" dt="2026-02-13T05:05:59.837" v="5578" actId="1076"/>
          <ac:spMkLst>
            <pc:docMk/>
            <pc:sldMk cId="1699353412" sldId="256"/>
            <ac:spMk id="6" creationId="{A1430DD2-11A8-B399-FC04-D3580FBF68CD}"/>
          </ac:spMkLst>
        </pc:spChg>
        <pc:spChg chg="mod topLvl">
          <ac:chgData name="木下 拳汰" userId="bc1af740-7ebd-41cd-87e8-a675752eae78" providerId="ADAL" clId="{72E88E13-105B-492C-B7A3-27FDDA185BF6}" dt="2026-02-06T04:23:50.045" v="251" actId="164"/>
          <ac:spMkLst>
            <pc:docMk/>
            <pc:sldMk cId="1699353412" sldId="256"/>
            <ac:spMk id="7" creationId="{80DA29F0-74DD-067D-60EC-B337B30DB6ED}"/>
          </ac:spMkLst>
        </pc:spChg>
        <pc:spChg chg="add mod">
          <ac:chgData name="木下 拳汰" userId="bc1af740-7ebd-41cd-87e8-a675752eae78" providerId="ADAL" clId="{72E88E13-105B-492C-B7A3-27FDDA185BF6}" dt="2026-02-06T04:23:50.045" v="251" actId="164"/>
          <ac:spMkLst>
            <pc:docMk/>
            <pc:sldMk cId="1699353412" sldId="256"/>
            <ac:spMk id="9" creationId="{EEF5E1BA-F800-D5F3-EC04-C310F112CB52}"/>
          </ac:spMkLst>
        </pc:spChg>
        <pc:spChg chg="add mod ord">
          <ac:chgData name="木下 拳汰" userId="bc1af740-7ebd-41cd-87e8-a675752eae78" providerId="ADAL" clId="{72E88E13-105B-492C-B7A3-27FDDA185BF6}" dt="2026-02-06T09:34:11.002" v="4450" actId="14100"/>
          <ac:spMkLst>
            <pc:docMk/>
            <pc:sldMk cId="1699353412" sldId="256"/>
            <ac:spMk id="10" creationId="{16ECA5BB-0588-130E-15CB-6F7DE9E7F5FF}"/>
          </ac:spMkLst>
        </pc:spChg>
        <pc:spChg chg="add mod">
          <ac:chgData name="木下 拳汰" userId="bc1af740-7ebd-41cd-87e8-a675752eae78" providerId="ADAL" clId="{72E88E13-105B-492C-B7A3-27FDDA185BF6}" dt="2026-02-06T09:34:36.140" v="4463" actId="1037"/>
          <ac:spMkLst>
            <pc:docMk/>
            <pc:sldMk cId="1699353412" sldId="256"/>
            <ac:spMk id="11" creationId="{53FF6AF6-ADA1-EF6F-1371-A142BDC05C77}"/>
          </ac:spMkLst>
        </pc:spChg>
        <pc:spChg chg="add mod">
          <ac:chgData name="木下 拳汰" userId="bc1af740-7ebd-41cd-87e8-a675752eae78" providerId="ADAL" clId="{72E88E13-105B-492C-B7A3-27FDDA185BF6}" dt="2026-02-06T09:34:36.140" v="4463" actId="1037"/>
          <ac:spMkLst>
            <pc:docMk/>
            <pc:sldMk cId="1699353412" sldId="256"/>
            <ac:spMk id="12" creationId="{C67DAA7D-F856-3212-E029-47023949C584}"/>
          </ac:spMkLst>
        </pc:spChg>
        <pc:spChg chg="add mod">
          <ac:chgData name="木下 拳汰" userId="bc1af740-7ebd-41cd-87e8-a675752eae78" providerId="ADAL" clId="{72E88E13-105B-492C-B7A3-27FDDA185BF6}" dt="2026-02-06T09:34:36.140" v="4463" actId="1037"/>
          <ac:spMkLst>
            <pc:docMk/>
            <pc:sldMk cId="1699353412" sldId="256"/>
            <ac:spMk id="13" creationId="{A2BC0B61-36AB-9A50-9ACF-93E6D1464C56}"/>
          </ac:spMkLst>
        </pc:spChg>
        <pc:spChg chg="mod">
          <ac:chgData name="木下 拳汰" userId="bc1af740-7ebd-41cd-87e8-a675752eae78" providerId="ADAL" clId="{72E88E13-105B-492C-B7A3-27FDDA185BF6}" dt="2026-02-06T08:22:17.159" v="2829" actId="14100"/>
          <ac:spMkLst>
            <pc:docMk/>
            <pc:sldMk cId="1699353412" sldId="256"/>
            <ac:spMk id="17" creationId="{35063216-8470-2F53-C6CD-B5798F9F2393}"/>
          </ac:spMkLst>
        </pc:spChg>
        <pc:spChg chg="mod">
          <ac:chgData name="木下 拳汰" userId="bc1af740-7ebd-41cd-87e8-a675752eae78" providerId="ADAL" clId="{72E88E13-105B-492C-B7A3-27FDDA185BF6}" dt="2026-02-06T08:21:36.735" v="2826"/>
          <ac:spMkLst>
            <pc:docMk/>
            <pc:sldMk cId="1699353412" sldId="256"/>
            <ac:spMk id="18" creationId="{4B241212-DA9F-4B87-D02E-E11BE01592E1}"/>
          </ac:spMkLst>
        </pc:spChg>
        <pc:spChg chg="add mod ord">
          <ac:chgData name="木下 拳汰" userId="bc1af740-7ebd-41cd-87e8-a675752eae78" providerId="ADAL" clId="{72E88E13-105B-492C-B7A3-27FDDA185BF6}" dt="2026-02-06T09:34:51.597" v="4470" actId="14100"/>
          <ac:spMkLst>
            <pc:docMk/>
            <pc:sldMk cId="1699353412" sldId="256"/>
            <ac:spMk id="19" creationId="{3A6AE154-E217-3A8A-8CF9-E987C4F38A60}"/>
          </ac:spMkLst>
        </pc:spChg>
        <pc:spChg chg="add mod">
          <ac:chgData name="木下 拳汰" userId="bc1af740-7ebd-41cd-87e8-a675752eae78" providerId="ADAL" clId="{72E88E13-105B-492C-B7A3-27FDDA185BF6}" dt="2026-02-13T02:44:02.761" v="5059" actId="14100"/>
          <ac:spMkLst>
            <pc:docMk/>
            <pc:sldMk cId="1699353412" sldId="256"/>
            <ac:spMk id="20" creationId="{BC3D4D06-CF16-5490-9580-E2ADDD294379}"/>
          </ac:spMkLst>
        </pc:spChg>
        <pc:spChg chg="mod">
          <ac:chgData name="木下 拳汰" userId="bc1af740-7ebd-41cd-87e8-a675752eae78" providerId="ADAL" clId="{72E88E13-105B-492C-B7A3-27FDDA185BF6}" dt="2026-02-06T04:27:23.183" v="332"/>
          <ac:spMkLst>
            <pc:docMk/>
            <pc:sldMk cId="1699353412" sldId="256"/>
            <ac:spMk id="22" creationId="{5C9F476C-2A6C-4762-62DC-CDB52AE3F411}"/>
          </ac:spMkLst>
        </pc:spChg>
        <pc:spChg chg="mod">
          <ac:chgData name="木下 拳汰" userId="bc1af740-7ebd-41cd-87e8-a675752eae78" providerId="ADAL" clId="{72E88E13-105B-492C-B7A3-27FDDA185BF6}" dt="2026-02-06T04:27:38.826" v="367"/>
          <ac:spMkLst>
            <pc:docMk/>
            <pc:sldMk cId="1699353412" sldId="256"/>
            <ac:spMk id="23" creationId="{9146B813-A77F-8F31-6C65-82F27EB1F1C2}"/>
          </ac:spMkLst>
        </pc:spChg>
        <pc:spChg chg="add mod">
          <ac:chgData name="木下 拳汰" userId="bc1af740-7ebd-41cd-87e8-a675752eae78" providerId="ADAL" clId="{72E88E13-105B-492C-B7A3-27FDDA185BF6}" dt="2026-02-06T09:34:55.819" v="4471" actId="14100"/>
          <ac:spMkLst>
            <pc:docMk/>
            <pc:sldMk cId="1699353412" sldId="256"/>
            <ac:spMk id="24" creationId="{0A52C601-46E8-551C-7ABD-64BDD43E293C}"/>
          </ac:spMkLst>
        </pc:spChg>
        <pc:spChg chg="mod">
          <ac:chgData name="木下 拳汰" userId="bc1af740-7ebd-41cd-87e8-a675752eae78" providerId="ADAL" clId="{72E88E13-105B-492C-B7A3-27FDDA185BF6}" dt="2026-02-06T04:27:49.276" v="369"/>
          <ac:spMkLst>
            <pc:docMk/>
            <pc:sldMk cId="1699353412" sldId="256"/>
            <ac:spMk id="26" creationId="{3A561D66-C7B8-8ABB-4411-ACE95D819D9C}"/>
          </ac:spMkLst>
        </pc:spChg>
        <pc:spChg chg="mod">
          <ac:chgData name="木下 拳汰" userId="bc1af740-7ebd-41cd-87e8-a675752eae78" providerId="ADAL" clId="{72E88E13-105B-492C-B7A3-27FDDA185BF6}" dt="2026-02-06T04:28:04.158" v="401" actId="20577"/>
          <ac:spMkLst>
            <pc:docMk/>
            <pc:sldMk cId="1699353412" sldId="256"/>
            <ac:spMk id="27" creationId="{716380E1-8D7C-74C0-A822-B4A2EB6B8250}"/>
          </ac:spMkLst>
        </pc:spChg>
        <pc:spChg chg="add mod">
          <ac:chgData name="木下 拳汰" userId="bc1af740-7ebd-41cd-87e8-a675752eae78" providerId="ADAL" clId="{72E88E13-105B-492C-B7A3-27FDDA185BF6}" dt="2026-02-13T02:44:12.334" v="5060" actId="14100"/>
          <ac:spMkLst>
            <pc:docMk/>
            <pc:sldMk cId="1699353412" sldId="256"/>
            <ac:spMk id="28" creationId="{42D62B46-29A3-0946-5D9C-9B57FDCE5837}"/>
          </ac:spMkLst>
        </pc:spChg>
        <pc:spChg chg="mod">
          <ac:chgData name="木下 拳汰" userId="bc1af740-7ebd-41cd-87e8-a675752eae78" providerId="ADAL" clId="{72E88E13-105B-492C-B7A3-27FDDA185BF6}" dt="2026-02-06T04:28:30.308" v="402"/>
          <ac:spMkLst>
            <pc:docMk/>
            <pc:sldMk cId="1699353412" sldId="256"/>
            <ac:spMk id="30" creationId="{E54EACD5-B053-A844-3D97-2F882BC0C359}"/>
          </ac:spMkLst>
        </pc:spChg>
        <pc:spChg chg="mod">
          <ac:chgData name="木下 拳汰" userId="bc1af740-7ebd-41cd-87e8-a675752eae78" providerId="ADAL" clId="{72E88E13-105B-492C-B7A3-27FDDA185BF6}" dt="2026-02-06T07:44:44.163" v="2000"/>
          <ac:spMkLst>
            <pc:docMk/>
            <pc:sldMk cId="1699353412" sldId="256"/>
            <ac:spMk id="31" creationId="{5F70646D-2EC1-94F0-9577-03F8751A822D}"/>
          </ac:spMkLst>
        </pc:spChg>
        <pc:spChg chg="add mod">
          <ac:chgData name="木下 拳汰" userId="bc1af740-7ebd-41cd-87e8-a675752eae78" providerId="ADAL" clId="{72E88E13-105B-492C-B7A3-27FDDA185BF6}" dt="2026-02-06T09:34:28.624" v="4456" actId="1037"/>
          <ac:spMkLst>
            <pc:docMk/>
            <pc:sldMk cId="1699353412" sldId="256"/>
            <ac:spMk id="33" creationId="{D47F99EF-110A-B5B7-C32D-337B0C203153}"/>
          </ac:spMkLst>
        </pc:spChg>
        <pc:spChg chg="add mod">
          <ac:chgData name="木下 拳汰" userId="bc1af740-7ebd-41cd-87e8-a675752eae78" providerId="ADAL" clId="{72E88E13-105B-492C-B7A3-27FDDA185BF6}" dt="2026-02-06T09:34:28.624" v="4456" actId="1037"/>
          <ac:spMkLst>
            <pc:docMk/>
            <pc:sldMk cId="1699353412" sldId="256"/>
            <ac:spMk id="35" creationId="{7E8DB867-0A54-BB17-87F6-50C4F59022F7}"/>
          </ac:spMkLst>
        </pc:spChg>
        <pc:spChg chg="add mod">
          <ac:chgData name="木下 拳汰" userId="bc1af740-7ebd-41cd-87e8-a675752eae78" providerId="ADAL" clId="{72E88E13-105B-492C-B7A3-27FDDA185BF6}" dt="2026-02-06T09:34:28.624" v="4456" actId="1037"/>
          <ac:spMkLst>
            <pc:docMk/>
            <pc:sldMk cId="1699353412" sldId="256"/>
            <ac:spMk id="36" creationId="{75F5C1B1-A21C-629F-3000-AE3EFCFF1089}"/>
          </ac:spMkLst>
        </pc:spChg>
        <pc:spChg chg="add mod">
          <ac:chgData name="木下 拳汰" userId="bc1af740-7ebd-41cd-87e8-a675752eae78" providerId="ADAL" clId="{72E88E13-105B-492C-B7A3-27FDDA185BF6}" dt="2026-02-06T09:34:28.624" v="4456" actId="1037"/>
          <ac:spMkLst>
            <pc:docMk/>
            <pc:sldMk cId="1699353412" sldId="256"/>
            <ac:spMk id="37" creationId="{65C129E4-54C2-F37C-658A-30922B879837}"/>
          </ac:spMkLst>
        </pc:spChg>
        <pc:spChg chg="add mod">
          <ac:chgData name="木下 拳汰" userId="bc1af740-7ebd-41cd-87e8-a675752eae78" providerId="ADAL" clId="{72E88E13-105B-492C-B7A3-27FDDA185BF6}" dt="2026-02-06T09:34:28.624" v="4456" actId="1037"/>
          <ac:spMkLst>
            <pc:docMk/>
            <pc:sldMk cId="1699353412" sldId="256"/>
            <ac:spMk id="38" creationId="{B20450EF-3EAC-AD97-5ED6-6A2252A8C9BF}"/>
          </ac:spMkLst>
        </pc:spChg>
        <pc:spChg chg="add mod">
          <ac:chgData name="木下 拳汰" userId="bc1af740-7ebd-41cd-87e8-a675752eae78" providerId="ADAL" clId="{72E88E13-105B-492C-B7A3-27FDDA185BF6}" dt="2026-02-06T09:15:33.301" v="3304" actId="1035"/>
          <ac:spMkLst>
            <pc:docMk/>
            <pc:sldMk cId="1699353412" sldId="256"/>
            <ac:spMk id="39" creationId="{BD1D1F1D-C046-2E37-6F5C-FBE529978E27}"/>
          </ac:spMkLst>
        </pc:spChg>
        <pc:spChg chg="add mod">
          <ac:chgData name="木下 拳汰" userId="bc1af740-7ebd-41cd-87e8-a675752eae78" providerId="ADAL" clId="{72E88E13-105B-492C-B7A3-27FDDA185BF6}" dt="2026-02-06T09:18:15.392" v="3329" actId="1035"/>
          <ac:spMkLst>
            <pc:docMk/>
            <pc:sldMk cId="1699353412" sldId="256"/>
            <ac:spMk id="40" creationId="{F3D4A5BC-296C-A8D9-DB13-D9AB16D9F803}"/>
          </ac:spMkLst>
        </pc:spChg>
        <pc:spChg chg="add mod">
          <ac:chgData name="木下 拳汰" userId="bc1af740-7ebd-41cd-87e8-a675752eae78" providerId="ADAL" clId="{72E88E13-105B-492C-B7A3-27FDDA185BF6}" dt="2026-02-06T09:16:38.051" v="3328" actId="14100"/>
          <ac:spMkLst>
            <pc:docMk/>
            <pc:sldMk cId="1699353412" sldId="256"/>
            <ac:spMk id="105" creationId="{23AE0A88-D20D-9DD0-BFB5-980B04D4626D}"/>
          </ac:spMkLst>
        </pc:spChg>
        <pc:spChg chg="add mod">
          <ac:chgData name="木下 拳汰" userId="bc1af740-7ebd-41cd-87e8-a675752eae78" providerId="ADAL" clId="{72E88E13-105B-492C-B7A3-27FDDA185BF6}" dt="2026-02-06T09:43:36.908" v="4960" actId="1038"/>
          <ac:spMkLst>
            <pc:docMk/>
            <pc:sldMk cId="1699353412" sldId="256"/>
            <ac:spMk id="106" creationId="{7F8DBC40-F793-6EBB-9EAD-2A59981AA760}"/>
          </ac:spMkLst>
        </pc:spChg>
        <pc:spChg chg="add mod">
          <ac:chgData name="木下 拳汰" userId="bc1af740-7ebd-41cd-87e8-a675752eae78" providerId="ADAL" clId="{72E88E13-105B-492C-B7A3-27FDDA185BF6}" dt="2026-02-06T09:16:19.590" v="3325" actId="208"/>
          <ac:spMkLst>
            <pc:docMk/>
            <pc:sldMk cId="1699353412" sldId="256"/>
            <ac:spMk id="107" creationId="{E1FA38A9-A08F-DCF8-214B-E6AF0816413A}"/>
          </ac:spMkLst>
        </pc:spChg>
        <pc:spChg chg="add mod">
          <ac:chgData name="木下 拳汰" userId="bc1af740-7ebd-41cd-87e8-a675752eae78" providerId="ADAL" clId="{72E88E13-105B-492C-B7A3-27FDDA185BF6}" dt="2026-02-06T09:26:47.267" v="3998"/>
          <ac:spMkLst>
            <pc:docMk/>
            <pc:sldMk cId="1699353412" sldId="256"/>
            <ac:spMk id="108" creationId="{DF4D3EF5-EEC1-1ADC-7067-4A27053C57ED}"/>
          </ac:spMkLst>
        </pc:spChg>
        <pc:spChg chg="add mod">
          <ac:chgData name="木下 拳汰" userId="bc1af740-7ebd-41cd-87e8-a675752eae78" providerId="ADAL" clId="{72E88E13-105B-492C-B7A3-27FDDA185BF6}" dt="2026-02-06T09:19:44.806" v="3360"/>
          <ac:spMkLst>
            <pc:docMk/>
            <pc:sldMk cId="1699353412" sldId="256"/>
            <ac:spMk id="109" creationId="{FC464E50-01E9-88D6-0CDD-ED738A7B6690}"/>
          </ac:spMkLst>
        </pc:spChg>
        <pc:spChg chg="add mod">
          <ac:chgData name="木下 拳汰" userId="bc1af740-7ebd-41cd-87e8-a675752eae78" providerId="ADAL" clId="{72E88E13-105B-492C-B7A3-27FDDA185BF6}" dt="2026-02-06T09:31:18.364" v="4281" actId="1036"/>
          <ac:spMkLst>
            <pc:docMk/>
            <pc:sldMk cId="1699353412" sldId="256"/>
            <ac:spMk id="110" creationId="{F2187B49-5E7C-1D2C-2C80-AEDA796AF5CA}"/>
          </ac:spMkLst>
        </pc:spChg>
        <pc:spChg chg="add mod">
          <ac:chgData name="木下 拳汰" userId="bc1af740-7ebd-41cd-87e8-a675752eae78" providerId="ADAL" clId="{72E88E13-105B-492C-B7A3-27FDDA185BF6}" dt="2026-02-06T09:26:49.782" v="4001"/>
          <ac:spMkLst>
            <pc:docMk/>
            <pc:sldMk cId="1699353412" sldId="256"/>
            <ac:spMk id="111" creationId="{1073B2F0-E7EF-3ECF-AD6B-BD3CDB93334E}"/>
          </ac:spMkLst>
        </pc:spChg>
        <pc:spChg chg="add mod">
          <ac:chgData name="木下 拳汰" userId="bc1af740-7ebd-41cd-87e8-a675752eae78" providerId="ADAL" clId="{72E88E13-105B-492C-B7A3-27FDDA185BF6}" dt="2026-02-06T09:26:52.871" v="4004"/>
          <ac:spMkLst>
            <pc:docMk/>
            <pc:sldMk cId="1699353412" sldId="256"/>
            <ac:spMk id="112" creationId="{E56DC142-5D8B-E804-5D1D-9F51E615F9D5}"/>
          </ac:spMkLst>
        </pc:spChg>
        <pc:spChg chg="add mod">
          <ac:chgData name="木下 拳汰" userId="bc1af740-7ebd-41cd-87e8-a675752eae78" providerId="ADAL" clId="{72E88E13-105B-492C-B7A3-27FDDA185BF6}" dt="2026-02-06T09:31:13.437" v="4276" actId="1036"/>
          <ac:spMkLst>
            <pc:docMk/>
            <pc:sldMk cId="1699353412" sldId="256"/>
            <ac:spMk id="113" creationId="{B772B826-7928-4F09-7FE8-66C44A7D51F1}"/>
          </ac:spMkLst>
        </pc:spChg>
        <pc:spChg chg="add mod">
          <ac:chgData name="木下 拳汰" userId="bc1af740-7ebd-41cd-87e8-a675752eae78" providerId="ADAL" clId="{72E88E13-105B-492C-B7A3-27FDDA185BF6}" dt="2026-02-06T09:31:13.437" v="4276" actId="1036"/>
          <ac:spMkLst>
            <pc:docMk/>
            <pc:sldMk cId="1699353412" sldId="256"/>
            <ac:spMk id="114" creationId="{5E7EFF14-92C8-F39B-807E-42080240E245}"/>
          </ac:spMkLst>
        </pc:spChg>
        <pc:spChg chg="add mod">
          <ac:chgData name="木下 拳汰" userId="bc1af740-7ebd-41cd-87e8-a675752eae78" providerId="ADAL" clId="{72E88E13-105B-492C-B7A3-27FDDA185BF6}" dt="2026-02-13T02:43:53.567" v="5058"/>
          <ac:spMkLst>
            <pc:docMk/>
            <pc:sldMk cId="1699353412" sldId="256"/>
            <ac:spMk id="115" creationId="{C2358BD4-3F3F-A25C-089E-853B4442AB7D}"/>
          </ac:spMkLst>
        </pc:spChg>
        <pc:spChg chg="add mod">
          <ac:chgData name="木下 拳汰" userId="bc1af740-7ebd-41cd-87e8-a675752eae78" providerId="ADAL" clId="{72E88E13-105B-492C-B7A3-27FDDA185BF6}" dt="2026-02-06T09:32:39.571" v="4357" actId="1037"/>
          <ac:spMkLst>
            <pc:docMk/>
            <pc:sldMk cId="1699353412" sldId="256"/>
            <ac:spMk id="116" creationId="{0AEE56D3-57D2-4B77-9AB1-96FF4662CF10}"/>
          </ac:spMkLst>
        </pc:spChg>
        <pc:spChg chg="add mod">
          <ac:chgData name="木下 拳汰" userId="bc1af740-7ebd-41cd-87e8-a675752eae78" providerId="ADAL" clId="{72E88E13-105B-492C-B7A3-27FDDA185BF6}" dt="2026-02-13T02:40:28.553" v="4974" actId="113"/>
          <ac:spMkLst>
            <pc:docMk/>
            <pc:sldMk cId="1699353412" sldId="256"/>
            <ac:spMk id="117" creationId="{F922CDED-C3DD-2EC9-51F7-47432D1B89C1}"/>
          </ac:spMkLst>
        </pc:spChg>
        <pc:spChg chg="add mod">
          <ac:chgData name="木下 拳汰" userId="bc1af740-7ebd-41cd-87e8-a675752eae78" providerId="ADAL" clId="{72E88E13-105B-492C-B7A3-27FDDA185BF6}" dt="2026-02-13T04:11:42.435" v="5075" actId="1076"/>
          <ac:spMkLst>
            <pc:docMk/>
            <pc:sldMk cId="1699353412" sldId="256"/>
            <ac:spMk id="119" creationId="{7B71A0E9-7B08-6857-4E50-E458686114FE}"/>
          </ac:spMkLst>
        </pc:spChg>
        <pc:spChg chg="add del mod">
          <ac:chgData name="木下 拳汰" userId="bc1af740-7ebd-41cd-87e8-a675752eae78" providerId="ADAL" clId="{72E88E13-105B-492C-B7A3-27FDDA185BF6}" dt="2026-02-13T05:05:48.433" v="5577" actId="1076"/>
          <ac:spMkLst>
            <pc:docMk/>
            <pc:sldMk cId="1699353412" sldId="256"/>
            <ac:spMk id="120" creationId="{05ACF7A6-0CC3-FA80-E880-C2B5CC0D968B}"/>
          </ac:spMkLst>
        </pc:spChg>
        <pc:spChg chg="add mod">
          <ac:chgData name="木下 拳汰" userId="bc1af740-7ebd-41cd-87e8-a675752eae78" providerId="ADAL" clId="{72E88E13-105B-492C-B7A3-27FDDA185BF6}" dt="2026-02-13T05:05:44.826" v="5576" actId="1076"/>
          <ac:spMkLst>
            <pc:docMk/>
            <pc:sldMk cId="1699353412" sldId="256"/>
            <ac:spMk id="121" creationId="{262D1DA6-5293-26A3-9C05-2B18D4BD8435}"/>
          </ac:spMkLst>
        </pc:spChg>
        <pc:spChg chg="add mod">
          <ac:chgData name="木下 拳汰" userId="bc1af740-7ebd-41cd-87e8-a675752eae78" providerId="ADAL" clId="{72E88E13-105B-492C-B7A3-27FDDA185BF6}" dt="2026-02-13T05:05:31.166" v="5575" actId="1076"/>
          <ac:spMkLst>
            <pc:docMk/>
            <pc:sldMk cId="1699353412" sldId="256"/>
            <ac:spMk id="122" creationId="{F367EF9E-2095-8BDA-E21D-9D3A9629A551}"/>
          </ac:spMkLst>
        </pc:spChg>
        <pc:spChg chg="add mod">
          <ac:chgData name="木下 拳汰" userId="bc1af740-7ebd-41cd-87e8-a675752eae78" providerId="ADAL" clId="{72E88E13-105B-492C-B7A3-27FDDA185BF6}" dt="2026-02-06T09:43:12.441" v="4952" actId="1036"/>
          <ac:spMkLst>
            <pc:docMk/>
            <pc:sldMk cId="1699353412" sldId="256"/>
            <ac:spMk id="123" creationId="{7F394116-BFFC-2405-7317-7FB2DF1607D3}"/>
          </ac:spMkLst>
        </pc:spChg>
        <pc:grpChg chg="add mod">
          <ac:chgData name="木下 拳汰" userId="bc1af740-7ebd-41cd-87e8-a675752eae78" providerId="ADAL" clId="{72E88E13-105B-492C-B7A3-27FDDA185BF6}" dt="2026-02-06T04:32:31.660" v="713" actId="1035"/>
          <ac:grpSpMkLst>
            <pc:docMk/>
            <pc:sldMk cId="1699353412" sldId="256"/>
            <ac:grpSpMk id="15" creationId="{9BB6340D-CB51-0949-2DDF-E71BAA794A65}"/>
          </ac:grpSpMkLst>
        </pc:grpChg>
        <pc:grpChg chg="add mod">
          <ac:chgData name="木下 拳汰" userId="bc1af740-7ebd-41cd-87e8-a675752eae78" providerId="ADAL" clId="{72E88E13-105B-492C-B7A3-27FDDA185BF6}" dt="2026-02-06T08:22:34.217" v="2920" actId="1037"/>
          <ac:grpSpMkLst>
            <pc:docMk/>
            <pc:sldMk cId="1699353412" sldId="256"/>
            <ac:grpSpMk id="16" creationId="{7044DE73-E8B9-51C6-6D0C-B70C22E30A0A}"/>
          </ac:grpSpMkLst>
        </pc:grpChg>
        <pc:grpChg chg="add mod">
          <ac:chgData name="木下 拳汰" userId="bc1af740-7ebd-41cd-87e8-a675752eae78" providerId="ADAL" clId="{72E88E13-105B-492C-B7A3-27FDDA185BF6}" dt="2026-02-06T09:13:53.351" v="3288" actId="1036"/>
          <ac:grpSpMkLst>
            <pc:docMk/>
            <pc:sldMk cId="1699353412" sldId="256"/>
            <ac:grpSpMk id="21" creationId="{D2D5F33E-E33D-06E3-76A6-B7C59CDAC505}"/>
          </ac:grpSpMkLst>
        </pc:grpChg>
        <pc:grpChg chg="add mod">
          <ac:chgData name="木下 拳汰" userId="bc1af740-7ebd-41cd-87e8-a675752eae78" providerId="ADAL" clId="{72E88E13-105B-492C-B7A3-27FDDA185BF6}" dt="2026-02-06T09:35:16.689" v="4474" actId="1035"/>
          <ac:grpSpMkLst>
            <pc:docMk/>
            <pc:sldMk cId="1699353412" sldId="256"/>
            <ac:grpSpMk id="25" creationId="{4A959AF6-2514-1BF8-09F5-8AB1316C2ACB}"/>
          </ac:grpSpMkLst>
        </pc:grpChg>
        <pc:grpChg chg="add mod">
          <ac:chgData name="木下 拳汰" userId="bc1af740-7ebd-41cd-87e8-a675752eae78" providerId="ADAL" clId="{72E88E13-105B-492C-B7A3-27FDDA185BF6}" dt="2026-02-06T07:51:03.572" v="2062" actId="14100"/>
          <ac:grpSpMkLst>
            <pc:docMk/>
            <pc:sldMk cId="1699353412" sldId="256"/>
            <ac:grpSpMk id="29" creationId="{5A4C3EF7-306C-93EB-33DA-C067DE3A10BC}"/>
          </ac:grpSpMkLst>
        </pc:grpChg>
        <pc:picChg chg="add mod">
          <ac:chgData name="木下 拳汰" userId="bc1af740-7ebd-41cd-87e8-a675752eae78" providerId="ADAL" clId="{72E88E13-105B-492C-B7A3-27FDDA185BF6}" dt="2026-02-06T09:34:43.059" v="4469" actId="1037"/>
          <ac:picMkLst>
            <pc:docMk/>
            <pc:sldMk cId="1699353412" sldId="256"/>
            <ac:picMk id="14" creationId="{6B99C8C6-62B4-B4F6-45E4-3912C5E4AAFE}"/>
          </ac:picMkLst>
        </pc:picChg>
        <pc:picChg chg="add mod modCrop">
          <ac:chgData name="木下 拳汰" userId="bc1af740-7ebd-41cd-87e8-a675752eae78" providerId="ADAL" clId="{72E88E13-105B-492C-B7A3-27FDDA185BF6}" dt="2026-02-06T07:57:17.512" v="2134" actId="1038"/>
          <ac:picMkLst>
            <pc:docMk/>
            <pc:sldMk cId="1699353412" sldId="256"/>
            <ac:picMk id="34" creationId="{D9486759-E373-DDAE-74A4-D3D1B9BB718D}"/>
          </ac:picMkLst>
        </pc:picChg>
        <pc:picChg chg="add mod">
          <ac:chgData name="木下 拳汰" userId="bc1af740-7ebd-41cd-87e8-a675752eae78" providerId="ADAL" clId="{72E88E13-105B-492C-B7A3-27FDDA185BF6}" dt="2026-02-06T09:43:30.743" v="4958" actId="1038"/>
          <ac:picMkLst>
            <pc:docMk/>
            <pc:sldMk cId="1699353412" sldId="256"/>
            <ac:picMk id="104" creationId="{C6C5F9C9-D5C0-60AD-9D5C-22B0AA22769B}"/>
          </ac:picMkLst>
        </pc:picChg>
      </pc:sldChg>
    </pc:docChg>
  </pc:docChgLst>
  <pc:docChgLst>
    <pc:chgData name="松原 弘和" userId="d4599216-4ded-458e-b317-94381a59729b" providerId="ADAL" clId="{E19DCC40-A992-415F-9885-F6C66D2B7197}"/>
    <pc:docChg chg="modSld">
      <pc:chgData name="松原 弘和" userId="d4599216-4ded-458e-b317-94381a59729b" providerId="ADAL" clId="{E19DCC40-A992-415F-9885-F6C66D2B7197}" dt="2026-02-13T08:48:38.739" v="16" actId="20577"/>
      <pc:docMkLst>
        <pc:docMk/>
      </pc:docMkLst>
      <pc:sldChg chg="modSp mod">
        <pc:chgData name="松原 弘和" userId="d4599216-4ded-458e-b317-94381a59729b" providerId="ADAL" clId="{E19DCC40-A992-415F-9885-F6C66D2B7197}" dt="2026-02-13T08:48:38.739" v="16" actId="20577"/>
        <pc:sldMkLst>
          <pc:docMk/>
          <pc:sldMk cId="1699353412" sldId="256"/>
        </pc:sldMkLst>
        <pc:spChg chg="mod">
          <ac:chgData name="松原 弘和" userId="d4599216-4ded-458e-b317-94381a59729b" providerId="ADAL" clId="{E19DCC40-A992-415F-9885-F6C66D2B7197}" dt="2026-02-13T08:47:56.686" v="13" actId="20577"/>
          <ac:spMkLst>
            <pc:docMk/>
            <pc:sldMk cId="1699353412" sldId="256"/>
            <ac:spMk id="3" creationId="{E79825D5-8758-F8D1-41D4-BDCE6F59A9E9}"/>
          </ac:spMkLst>
        </pc:spChg>
        <pc:spChg chg="mod">
          <ac:chgData name="松原 弘和" userId="d4599216-4ded-458e-b317-94381a59729b" providerId="ADAL" clId="{E19DCC40-A992-415F-9885-F6C66D2B7197}" dt="2026-02-13T08:48:38.739" v="16" actId="20577"/>
          <ac:spMkLst>
            <pc:docMk/>
            <pc:sldMk cId="1699353412" sldId="256"/>
            <ac:spMk id="6" creationId="{A1430DD2-11A8-B399-FC04-D3580FBF68CD}"/>
          </ac:spMkLst>
        </pc:spChg>
        <pc:spChg chg="mod">
          <ac:chgData name="松原 弘和" userId="d4599216-4ded-458e-b317-94381a59729b" providerId="ADAL" clId="{E19DCC40-A992-415F-9885-F6C66D2B7197}" dt="2026-02-13T08:46:47.485" v="6" actId="1076"/>
          <ac:spMkLst>
            <pc:docMk/>
            <pc:sldMk cId="1699353412" sldId="256"/>
            <ac:spMk id="120" creationId="{05ACF7A6-0CC3-FA80-E880-C2B5CC0D968B}"/>
          </ac:spMkLst>
        </pc:spChg>
        <pc:spChg chg="mod">
          <ac:chgData name="松原 弘和" userId="d4599216-4ded-458e-b317-94381a59729b" providerId="ADAL" clId="{E19DCC40-A992-415F-9885-F6C66D2B7197}" dt="2026-02-13T08:46:44.882" v="5" actId="1076"/>
          <ac:spMkLst>
            <pc:docMk/>
            <pc:sldMk cId="1699353412" sldId="256"/>
            <ac:spMk id="121" creationId="{262D1DA6-5293-26A3-9C05-2B18D4BD843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12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64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53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191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58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26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76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87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97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17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EB520E-8795-44E1-A9CB-AA85B5A2ABF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B34CC1-82FF-4F3C-A576-9FE7C739DA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53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A6AE154-E217-3A8A-8CF9-E987C4F38A60}"/>
              </a:ext>
            </a:extLst>
          </p:cNvPr>
          <p:cNvSpPr/>
          <p:nvPr/>
        </p:nvSpPr>
        <p:spPr>
          <a:xfrm>
            <a:off x="5118286" y="925790"/>
            <a:ext cx="7559328" cy="514408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ECA5BB-0588-130E-15CB-6F7DE9E7F5FF}"/>
              </a:ext>
            </a:extLst>
          </p:cNvPr>
          <p:cNvSpPr/>
          <p:nvPr/>
        </p:nvSpPr>
        <p:spPr>
          <a:xfrm>
            <a:off x="170483" y="925791"/>
            <a:ext cx="4817154" cy="514954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0897C54D-C824-9787-3040-B4F7CE490F1A}"/>
              </a:ext>
            </a:extLst>
          </p:cNvPr>
          <p:cNvSpPr/>
          <p:nvPr/>
        </p:nvSpPr>
        <p:spPr>
          <a:xfrm>
            <a:off x="170482" y="64645"/>
            <a:ext cx="12507132" cy="628082"/>
          </a:xfrm>
          <a:prstGeom prst="roundRect">
            <a:avLst/>
          </a:prstGeom>
          <a:solidFill>
            <a:srgbClr val="FDB9B9"/>
          </a:solidFill>
          <a:ln>
            <a:solidFill>
              <a:srgbClr val="F9494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F0FEF81-F05C-86E4-4E21-026DAFDD55A2}"/>
              </a:ext>
            </a:extLst>
          </p:cNvPr>
          <p:cNvSpPr txBox="1"/>
          <p:nvPr/>
        </p:nvSpPr>
        <p:spPr>
          <a:xfrm>
            <a:off x="2004951" y="157018"/>
            <a:ext cx="903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effectLst>
                  <a:glow rad="76200">
                    <a:schemeClr val="bg1"/>
                  </a:glo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明石市水道事業経営戦略　令和８年３月　審議会作成（概要版）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9BB6340D-CB51-0949-2DDF-E71BAA794A65}"/>
              </a:ext>
            </a:extLst>
          </p:cNvPr>
          <p:cNvGrpSpPr/>
          <p:nvPr/>
        </p:nvGrpSpPr>
        <p:grpSpPr>
          <a:xfrm>
            <a:off x="508263" y="777703"/>
            <a:ext cx="3314700" cy="417798"/>
            <a:chOff x="508263" y="846978"/>
            <a:chExt cx="3314700" cy="417798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80DA29F0-74DD-067D-60EC-B337B30DB6ED}"/>
                </a:ext>
              </a:extLst>
            </p:cNvPr>
            <p:cNvSpPr/>
            <p:nvPr/>
          </p:nvSpPr>
          <p:spPr>
            <a:xfrm>
              <a:off x="508263" y="846978"/>
              <a:ext cx="3314699" cy="417798"/>
            </a:xfrm>
            <a:prstGeom prst="roundRect">
              <a:avLst/>
            </a:prstGeom>
            <a:solidFill>
              <a:srgbClr val="B3DFF3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EF5E1BA-F800-D5F3-EC04-C310F112CB52}"/>
                </a:ext>
              </a:extLst>
            </p:cNvPr>
            <p:cNvSpPr txBox="1"/>
            <p:nvPr/>
          </p:nvSpPr>
          <p:spPr>
            <a:xfrm>
              <a:off x="508263" y="884656"/>
              <a:ext cx="33147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>
                  <a:effectLst>
                    <a:outerShdw dist="50800" dir="2700000" algn="tl">
                      <a:schemeClr val="bg1">
                        <a:alpha val="90000"/>
                      </a:schemeClr>
                    </a:outerShdw>
                  </a:effectLst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経営戦略の策定趣旨と位置付け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3FF6AF6-ADA1-EF6F-1371-A142BDC05C77}"/>
              </a:ext>
            </a:extLst>
          </p:cNvPr>
          <p:cNvSpPr txBox="1"/>
          <p:nvPr/>
        </p:nvSpPr>
        <p:spPr>
          <a:xfrm>
            <a:off x="199855" y="1172776"/>
            <a:ext cx="111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u="heavy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策定趣旨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67DAA7D-F856-3212-E029-47023949C584}"/>
              </a:ext>
            </a:extLst>
          </p:cNvPr>
          <p:cNvSpPr txBox="1"/>
          <p:nvPr/>
        </p:nvSpPr>
        <p:spPr>
          <a:xfrm>
            <a:off x="351848" y="1421427"/>
            <a:ext cx="44580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近年、水道施設の老朽化・水質対策等に要する費用が増加するとともに、節水機器の普及や給水人口の減少傾向等により給水収益が減少し、経営環境は厳しさを増す一方である。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そこで、上下水道事業の重要施策等を調査・審議する諮問機関として</a:t>
            </a:r>
            <a:r>
              <a:rPr kumimoji="1" lang="ja-JP" altLang="en-US" sz="12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「明石市上下水道事業経営審議会」を設置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し、今後の水道施設の統廃合や水道料金の改定等、経営基盤を強化する方策について審議を重ね、</a:t>
            </a:r>
            <a:r>
              <a:rPr kumimoji="1" lang="ja-JP" altLang="en-US" sz="12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とりまとめた答申をもとに「経営戦略」を改定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する。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2BC0B61-36AB-9A50-9ACF-93E6D1464C56}"/>
              </a:ext>
            </a:extLst>
          </p:cNvPr>
          <p:cNvSpPr txBox="1"/>
          <p:nvPr/>
        </p:nvSpPr>
        <p:spPr>
          <a:xfrm>
            <a:off x="199855" y="2925967"/>
            <a:ext cx="111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u="heavy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位置付け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6B99C8C6-62B4-B4F6-45E4-3912C5E4A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89" y="3981895"/>
            <a:ext cx="4495820" cy="2052000"/>
          </a:xfrm>
          <a:prstGeom prst="rect">
            <a:avLst/>
          </a:prstGeom>
        </p:spPr>
      </p:pic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7044DE73-E8B9-51C6-6D0C-B70C22E30A0A}"/>
              </a:ext>
            </a:extLst>
          </p:cNvPr>
          <p:cNvGrpSpPr/>
          <p:nvPr/>
        </p:nvGrpSpPr>
        <p:grpSpPr>
          <a:xfrm>
            <a:off x="5348291" y="777140"/>
            <a:ext cx="4679295" cy="430225"/>
            <a:chOff x="508263" y="846977"/>
            <a:chExt cx="3314700" cy="430225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35063216-8470-2F53-C6CD-B5798F9F2393}"/>
                </a:ext>
              </a:extLst>
            </p:cNvPr>
            <p:cNvSpPr/>
            <p:nvPr/>
          </p:nvSpPr>
          <p:spPr>
            <a:xfrm>
              <a:off x="508263" y="846977"/>
              <a:ext cx="3314699" cy="430225"/>
            </a:xfrm>
            <a:prstGeom prst="roundRect">
              <a:avLst/>
            </a:prstGeom>
            <a:solidFill>
              <a:srgbClr val="B3DFF3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4B241212-DA9F-4B87-D02E-E11BE01592E1}"/>
                </a:ext>
              </a:extLst>
            </p:cNvPr>
            <p:cNvSpPr txBox="1"/>
            <p:nvPr/>
          </p:nvSpPr>
          <p:spPr>
            <a:xfrm>
              <a:off x="508263" y="884656"/>
              <a:ext cx="33147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>
                  <a:effectLst>
                    <a:outerShdw dist="38100" dir="2700000" algn="tl">
                      <a:schemeClr val="bg1">
                        <a:alpha val="90000"/>
                      </a:schemeClr>
                    </a:outerShdw>
                  </a:effectLst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水道事業の課題と経営戦略の基本理念・方向性</a:t>
              </a:r>
            </a:p>
          </p:txBody>
        </p:sp>
      </p:grp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C3D4D06-CF16-5490-9580-E2ADDD294379}"/>
              </a:ext>
            </a:extLst>
          </p:cNvPr>
          <p:cNvSpPr/>
          <p:nvPr/>
        </p:nvSpPr>
        <p:spPr>
          <a:xfrm>
            <a:off x="5572923" y="6241887"/>
            <a:ext cx="3274509" cy="329466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D2D5F33E-E33D-06E3-76A6-B7C59CDAC505}"/>
              </a:ext>
            </a:extLst>
          </p:cNvPr>
          <p:cNvGrpSpPr/>
          <p:nvPr/>
        </p:nvGrpSpPr>
        <p:grpSpPr>
          <a:xfrm>
            <a:off x="5761978" y="6143428"/>
            <a:ext cx="1738746" cy="417798"/>
            <a:chOff x="508263" y="846978"/>
            <a:chExt cx="3314700" cy="417798"/>
          </a:xfrm>
        </p:grpSpPr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5C9F476C-2A6C-4762-62DC-CDB52AE3F411}"/>
                </a:ext>
              </a:extLst>
            </p:cNvPr>
            <p:cNvSpPr/>
            <p:nvPr/>
          </p:nvSpPr>
          <p:spPr>
            <a:xfrm>
              <a:off x="508263" y="846978"/>
              <a:ext cx="3314699" cy="417798"/>
            </a:xfrm>
            <a:prstGeom prst="roundRect">
              <a:avLst/>
            </a:prstGeom>
            <a:solidFill>
              <a:srgbClr val="B3DFF3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9146B813-A77F-8F31-6C65-82F27EB1F1C2}"/>
                </a:ext>
              </a:extLst>
            </p:cNvPr>
            <p:cNvSpPr txBox="1"/>
            <p:nvPr/>
          </p:nvSpPr>
          <p:spPr>
            <a:xfrm>
              <a:off x="508263" y="884656"/>
              <a:ext cx="33147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>
                  <a:effectLst>
                    <a:outerShdw dist="50800" dir="2700000" algn="tl">
                      <a:schemeClr val="bg1">
                        <a:alpha val="90000"/>
                      </a:schemeClr>
                    </a:outerShdw>
                  </a:effectLst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投資・財政計画</a:t>
              </a:r>
            </a:p>
          </p:txBody>
        </p: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A52C601-46E8-551C-7ABD-64BDD43E293C}"/>
              </a:ext>
            </a:extLst>
          </p:cNvPr>
          <p:cNvSpPr/>
          <p:nvPr/>
        </p:nvSpPr>
        <p:spPr>
          <a:xfrm>
            <a:off x="8920555" y="6241888"/>
            <a:ext cx="3757059" cy="328610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A959AF6-2514-1BF8-09F5-8AB1316C2ACB}"/>
              </a:ext>
            </a:extLst>
          </p:cNvPr>
          <p:cNvGrpSpPr/>
          <p:nvPr/>
        </p:nvGrpSpPr>
        <p:grpSpPr>
          <a:xfrm>
            <a:off x="9127216" y="6121350"/>
            <a:ext cx="1738746" cy="417798"/>
            <a:chOff x="508263" y="846978"/>
            <a:chExt cx="3314700" cy="417798"/>
          </a:xfrm>
        </p:grpSpPr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3A561D66-C7B8-8ABB-4411-ACE95D819D9C}"/>
                </a:ext>
              </a:extLst>
            </p:cNvPr>
            <p:cNvSpPr/>
            <p:nvPr/>
          </p:nvSpPr>
          <p:spPr>
            <a:xfrm>
              <a:off x="508263" y="846978"/>
              <a:ext cx="3314699" cy="417798"/>
            </a:xfrm>
            <a:prstGeom prst="roundRect">
              <a:avLst/>
            </a:prstGeom>
            <a:solidFill>
              <a:srgbClr val="B3DFF3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716380E1-8D7C-74C0-A822-B4A2EB6B8250}"/>
                </a:ext>
              </a:extLst>
            </p:cNvPr>
            <p:cNvSpPr txBox="1"/>
            <p:nvPr/>
          </p:nvSpPr>
          <p:spPr>
            <a:xfrm>
              <a:off x="508263" y="884656"/>
              <a:ext cx="33147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>
                  <a:effectLst>
                    <a:outerShdw dist="50800" dir="2700000" algn="tl">
                      <a:schemeClr val="bg1">
                        <a:alpha val="90000"/>
                      </a:schemeClr>
                    </a:outerShdw>
                  </a:effectLst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今後の取組み</a:t>
              </a:r>
            </a:p>
          </p:txBody>
        </p: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2D62B46-29A3-0946-5D9C-9B57FDCE5837}"/>
              </a:ext>
            </a:extLst>
          </p:cNvPr>
          <p:cNvSpPr/>
          <p:nvPr/>
        </p:nvSpPr>
        <p:spPr>
          <a:xfrm>
            <a:off x="170482" y="6259585"/>
            <a:ext cx="5323569" cy="327697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5A4C3EF7-306C-93EB-33DA-C067DE3A10BC}"/>
              </a:ext>
            </a:extLst>
          </p:cNvPr>
          <p:cNvGrpSpPr/>
          <p:nvPr/>
        </p:nvGrpSpPr>
        <p:grpSpPr>
          <a:xfrm>
            <a:off x="506509" y="6138792"/>
            <a:ext cx="2174697" cy="417798"/>
            <a:chOff x="508263" y="846978"/>
            <a:chExt cx="3314700" cy="417798"/>
          </a:xfrm>
        </p:grpSpPr>
        <p:sp>
          <p:nvSpPr>
            <p:cNvPr id="30" name="四角形: 角を丸くする 29">
              <a:extLst>
                <a:ext uri="{FF2B5EF4-FFF2-40B4-BE49-F238E27FC236}">
                  <a16:creationId xmlns:a16="http://schemas.microsoft.com/office/drawing/2014/main" id="{E54EACD5-B053-A844-3D97-2F882BC0C359}"/>
                </a:ext>
              </a:extLst>
            </p:cNvPr>
            <p:cNvSpPr/>
            <p:nvPr/>
          </p:nvSpPr>
          <p:spPr>
            <a:xfrm>
              <a:off x="508263" y="846978"/>
              <a:ext cx="3314699" cy="417798"/>
            </a:xfrm>
            <a:prstGeom prst="roundRect">
              <a:avLst/>
            </a:prstGeom>
            <a:solidFill>
              <a:srgbClr val="B3DFF3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5F70646D-2EC1-94F0-9577-03F8751A822D}"/>
                </a:ext>
              </a:extLst>
            </p:cNvPr>
            <p:cNvSpPr txBox="1"/>
            <p:nvPr/>
          </p:nvSpPr>
          <p:spPr>
            <a:xfrm>
              <a:off x="508263" y="884656"/>
              <a:ext cx="33147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>
                  <a:effectLst>
                    <a:outerShdw dist="50800" dir="2700000" algn="tl">
                      <a:schemeClr val="bg1">
                        <a:alpha val="90000"/>
                      </a:schemeClr>
                    </a:outerShdw>
                  </a:effectLst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本市水道事業の現状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A694C2-F650-EEA2-7DC5-CAA87BF1BA7F}"/>
              </a:ext>
            </a:extLst>
          </p:cNvPr>
          <p:cNvSpPr txBox="1"/>
          <p:nvPr/>
        </p:nvSpPr>
        <p:spPr>
          <a:xfrm>
            <a:off x="349664" y="3188440"/>
            <a:ext cx="4458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総務省が作成を要請している「公営企業の経営戦略」、及び国土交通省が作成を要請している「新水道ビジョン」に準拠するとともに、「兵庫県水道広域化推進プラン」、「明石市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SDGs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推進計画」を踏まえた本市水道事業の再上位計画である。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47F99EF-110A-B5B7-C32D-337B0C203153}"/>
              </a:ext>
            </a:extLst>
          </p:cNvPr>
          <p:cNvSpPr txBox="1"/>
          <p:nvPr/>
        </p:nvSpPr>
        <p:spPr>
          <a:xfrm>
            <a:off x="180000" y="6614495"/>
            <a:ext cx="1659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✅⑥管路の更新が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遅れている。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34" name="図 33">
            <a:extLst>
              <a:ext uri="{FF2B5EF4-FFF2-40B4-BE49-F238E27FC236}">
                <a16:creationId xmlns:a16="http://schemas.microsoft.com/office/drawing/2014/main" id="{D9486759-E373-DDAE-74A4-D3D1B9BB71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158" r="11706" b="1489"/>
          <a:stretch>
            <a:fillRect/>
          </a:stretch>
        </p:blipFill>
        <p:spPr>
          <a:xfrm>
            <a:off x="1875543" y="6283454"/>
            <a:ext cx="3578562" cy="3186127"/>
          </a:xfrm>
          <a:prstGeom prst="rect">
            <a:avLst/>
          </a:prstGeom>
        </p:spPr>
      </p:pic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E8DB867-0A54-BB17-87F6-50C4F59022F7}"/>
              </a:ext>
            </a:extLst>
          </p:cNvPr>
          <p:cNvSpPr txBox="1"/>
          <p:nvPr/>
        </p:nvSpPr>
        <p:spPr>
          <a:xfrm>
            <a:off x="246349" y="9041403"/>
            <a:ext cx="1793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類似事業体は給水人口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万人以上の事業体。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5F5C1B1-A21C-629F-3000-AE3EFCFF1089}"/>
              </a:ext>
            </a:extLst>
          </p:cNvPr>
          <p:cNvSpPr txBox="1"/>
          <p:nvPr/>
        </p:nvSpPr>
        <p:spPr>
          <a:xfrm>
            <a:off x="180000" y="7068127"/>
            <a:ext cx="17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✅⑪・⑫管路等の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経年化が進んでいる。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7" name="二等辺三角形 36">
            <a:extLst>
              <a:ext uri="{FF2B5EF4-FFF2-40B4-BE49-F238E27FC236}">
                <a16:creationId xmlns:a16="http://schemas.microsoft.com/office/drawing/2014/main" id="{65C129E4-54C2-F37C-658A-30922B879837}"/>
              </a:ext>
            </a:extLst>
          </p:cNvPr>
          <p:cNvSpPr/>
          <p:nvPr/>
        </p:nvSpPr>
        <p:spPr>
          <a:xfrm>
            <a:off x="831637" y="7615758"/>
            <a:ext cx="432000" cy="144000"/>
          </a:xfrm>
          <a:prstGeom prst="triangle">
            <a:avLst/>
          </a:prstGeom>
          <a:solidFill>
            <a:srgbClr val="5B9BD5"/>
          </a:solidFill>
          <a:ln>
            <a:solidFill>
              <a:srgbClr val="5B9BD5"/>
            </a:solidFill>
          </a:ln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20450EF-3EAC-AD97-5ED6-6A2252A8C9BF}"/>
              </a:ext>
            </a:extLst>
          </p:cNvPr>
          <p:cNvSpPr txBox="1"/>
          <p:nvPr/>
        </p:nvSpPr>
        <p:spPr>
          <a:xfrm>
            <a:off x="246349" y="7797263"/>
            <a:ext cx="158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管路等の老朽化の進行、管路の更新に必要となる資金や職員の不足、管路更新手法の見直し等が課題である。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D1D1F1D-C046-2E37-6F5C-FBE529978E27}"/>
              </a:ext>
            </a:extLst>
          </p:cNvPr>
          <p:cNvSpPr txBox="1"/>
          <p:nvPr/>
        </p:nvSpPr>
        <p:spPr>
          <a:xfrm>
            <a:off x="5183005" y="1248168"/>
            <a:ext cx="7276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✅今後の給水人口・有収水量の減少に伴う水道料金収入の減少、水量・水質ともに不安定な水源、原水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の水質悪化、更新需要の増加、原価割れが発生している水道料金体系等が課題として挙げられる。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F3D4A5BC-296C-A8D9-DB13-D9AB16D9F803}"/>
              </a:ext>
            </a:extLst>
          </p:cNvPr>
          <p:cNvSpPr txBox="1"/>
          <p:nvPr/>
        </p:nvSpPr>
        <p:spPr>
          <a:xfrm>
            <a:off x="5183005" y="1646203"/>
            <a:ext cx="7276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✅基本理念として、</a:t>
            </a:r>
            <a:r>
              <a:rPr kumimoji="1"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「未来につなげる明石の水道」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を掲げ、優先的に取り組むべき以下の３つ方向性に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基づいて、各種課題を解消し、水道事業経営を健全かつ安定的に運営する。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04" name="図 103">
            <a:extLst>
              <a:ext uri="{FF2B5EF4-FFF2-40B4-BE49-F238E27FC236}">
                <a16:creationId xmlns:a16="http://schemas.microsoft.com/office/drawing/2014/main" id="{C6C5F9C9-D5C0-60AD-9D5C-22B0AA2276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6185" y="1948872"/>
            <a:ext cx="7098268" cy="3600000"/>
          </a:xfrm>
          <a:prstGeom prst="rect">
            <a:avLst/>
          </a:prstGeom>
        </p:spPr>
      </p:pic>
      <p:sp>
        <p:nvSpPr>
          <p:cNvPr id="105" name="矢印: 下 104">
            <a:extLst>
              <a:ext uri="{FF2B5EF4-FFF2-40B4-BE49-F238E27FC236}">
                <a16:creationId xmlns:a16="http://schemas.microsoft.com/office/drawing/2014/main" id="{23AE0A88-D20D-9DD0-BFB5-980B04D4626D}"/>
              </a:ext>
            </a:extLst>
          </p:cNvPr>
          <p:cNvSpPr/>
          <p:nvPr/>
        </p:nvSpPr>
        <p:spPr>
          <a:xfrm>
            <a:off x="5761978" y="5546401"/>
            <a:ext cx="411788" cy="592391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矢印: 下 105">
            <a:extLst>
              <a:ext uri="{FF2B5EF4-FFF2-40B4-BE49-F238E27FC236}">
                <a16:creationId xmlns:a16="http://schemas.microsoft.com/office/drawing/2014/main" id="{7F8DBC40-F793-6EBB-9EAD-2A59981AA760}"/>
              </a:ext>
            </a:extLst>
          </p:cNvPr>
          <p:cNvSpPr/>
          <p:nvPr/>
        </p:nvSpPr>
        <p:spPr>
          <a:xfrm>
            <a:off x="9158741" y="5611118"/>
            <a:ext cx="411788" cy="521842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E1FA38A9-A08F-DCF8-214B-E6AF0816413A}"/>
              </a:ext>
            </a:extLst>
          </p:cNvPr>
          <p:cNvSpPr/>
          <p:nvPr/>
        </p:nvSpPr>
        <p:spPr>
          <a:xfrm>
            <a:off x="5870463" y="5611118"/>
            <a:ext cx="3600000" cy="1555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DF4D3EF5-EEC1-1ADC-7067-4A27053C57ED}"/>
              </a:ext>
            </a:extLst>
          </p:cNvPr>
          <p:cNvSpPr txBox="1"/>
          <p:nvPr/>
        </p:nvSpPr>
        <p:spPr>
          <a:xfrm>
            <a:off x="5570556" y="6775690"/>
            <a:ext cx="3230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✅明石川浄水場、明石川取水場及び河川水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の段階的廃止に伴う連絡管の整備。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FC464E50-01E9-88D6-0CDD-ED738A7B6690}"/>
              </a:ext>
            </a:extLst>
          </p:cNvPr>
          <p:cNvSpPr txBox="1"/>
          <p:nvPr/>
        </p:nvSpPr>
        <p:spPr>
          <a:xfrm>
            <a:off x="5487721" y="6532766"/>
            <a:ext cx="111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u="heavy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投資計画</a:t>
            </a: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F2187B49-5E7C-1D2C-2C80-AEDA796AF5CA}"/>
              </a:ext>
            </a:extLst>
          </p:cNvPr>
          <p:cNvSpPr txBox="1"/>
          <p:nvPr/>
        </p:nvSpPr>
        <p:spPr>
          <a:xfrm>
            <a:off x="5487721" y="8255202"/>
            <a:ext cx="111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u="heavy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財政計画</a:t>
            </a: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1073B2F0-E7EF-3ECF-AD6B-BD3CDB93334E}"/>
              </a:ext>
            </a:extLst>
          </p:cNvPr>
          <p:cNvSpPr txBox="1"/>
          <p:nvPr/>
        </p:nvSpPr>
        <p:spPr>
          <a:xfrm>
            <a:off x="5568189" y="7196639"/>
            <a:ext cx="3230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✅鳥羽浄水場の廃止を見据えた県水受水の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増量、魚住浄水場の更新・耐震補強。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E56DC142-5D8B-E804-5D1D-9F51E615F9D5}"/>
              </a:ext>
            </a:extLst>
          </p:cNvPr>
          <p:cNvSpPr txBox="1"/>
          <p:nvPr/>
        </p:nvSpPr>
        <p:spPr>
          <a:xfrm>
            <a:off x="5567176" y="7617588"/>
            <a:ext cx="32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✅管路の更新基準年数の見直し、基幹管路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の更新時にダウンサイジングを採用、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予防保全・事後保全の方針のもとに更新。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B772B826-7928-4F09-7FE8-66C44A7D51F1}"/>
              </a:ext>
            </a:extLst>
          </p:cNvPr>
          <p:cNvSpPr txBox="1"/>
          <p:nvPr/>
        </p:nvSpPr>
        <p:spPr>
          <a:xfrm>
            <a:off x="5567175" y="8528337"/>
            <a:ext cx="32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✅令和９年度に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21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％の水道料金改定が必要。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5E7EFF14-92C8-F39B-807E-42080240E245}"/>
              </a:ext>
            </a:extLst>
          </p:cNvPr>
          <p:cNvSpPr txBox="1"/>
          <p:nvPr/>
        </p:nvSpPr>
        <p:spPr>
          <a:xfrm>
            <a:off x="5567175" y="8785974"/>
            <a:ext cx="32301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✅資金残高は給水収益の６か月分を確保。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C2358BD4-3F3F-A25C-089E-853B4442AB7D}"/>
              </a:ext>
            </a:extLst>
          </p:cNvPr>
          <p:cNvSpPr txBox="1"/>
          <p:nvPr/>
        </p:nvSpPr>
        <p:spPr>
          <a:xfrm>
            <a:off x="5567174" y="9043611"/>
            <a:ext cx="3341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✅企業債残高対給水収益比率は増加傾向であ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るが、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2000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年代の最大値を下回って推移。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" name="矢印: 上下 115">
            <a:extLst>
              <a:ext uri="{FF2B5EF4-FFF2-40B4-BE49-F238E27FC236}">
                <a16:creationId xmlns:a16="http://schemas.microsoft.com/office/drawing/2014/main" id="{0AEE56D3-57D2-4B77-9AB1-96FF4662CF10}"/>
              </a:ext>
            </a:extLst>
          </p:cNvPr>
          <p:cNvSpPr/>
          <p:nvPr/>
        </p:nvSpPr>
        <p:spPr>
          <a:xfrm>
            <a:off x="6522951" y="8224206"/>
            <a:ext cx="198596" cy="328346"/>
          </a:xfrm>
          <a:prstGeom prst="up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F922CDED-C3DD-2EC9-51F7-47432D1B89C1}"/>
              </a:ext>
            </a:extLst>
          </p:cNvPr>
          <p:cNvSpPr txBox="1"/>
          <p:nvPr/>
        </p:nvSpPr>
        <p:spPr>
          <a:xfrm>
            <a:off x="6679896" y="8247947"/>
            <a:ext cx="22083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b="1" dirty="0">
                <a:solidFill>
                  <a:schemeClr val="accent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投資と財政のバランスを図る</a:t>
            </a:r>
            <a:endParaRPr kumimoji="1" lang="en-US" altLang="ja-JP" sz="1200" b="1" dirty="0">
              <a:solidFill>
                <a:schemeClr val="accent2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7B71A0E9-7B08-6857-4E50-E458686114FE}"/>
              </a:ext>
            </a:extLst>
          </p:cNvPr>
          <p:cNvSpPr txBox="1"/>
          <p:nvPr/>
        </p:nvSpPr>
        <p:spPr>
          <a:xfrm>
            <a:off x="8897950" y="6556323"/>
            <a:ext cx="3844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u="heavy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行動計画のもととなる基本方針及び施策目標</a:t>
            </a:r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05ACF7A6-0CC3-FA80-E880-C2B5CC0D968B}"/>
              </a:ext>
            </a:extLst>
          </p:cNvPr>
          <p:cNvSpPr txBox="1"/>
          <p:nvPr/>
        </p:nvSpPr>
        <p:spPr>
          <a:xfrm>
            <a:off x="8897950" y="8097073"/>
            <a:ext cx="3844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u="heavy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経営戦略のフォローアップ</a:t>
            </a:r>
          </a:p>
        </p:txBody>
      </p: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262D1DA6-5293-26A3-9C05-2B18D4BD8435}"/>
              </a:ext>
            </a:extLst>
          </p:cNvPr>
          <p:cNvSpPr txBox="1"/>
          <p:nvPr/>
        </p:nvSpPr>
        <p:spPr>
          <a:xfrm>
            <a:off x="8937294" y="8386446"/>
            <a:ext cx="3616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PDCA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サイクルに基づく計画の管理・見直し。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F367EF9E-2095-8BDA-E21D-9D3A9629A551}"/>
              </a:ext>
            </a:extLst>
          </p:cNvPr>
          <p:cNvSpPr txBox="1"/>
          <p:nvPr/>
        </p:nvSpPr>
        <p:spPr>
          <a:xfrm>
            <a:off x="8937294" y="8593227"/>
            <a:ext cx="3616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✅中期経営計画を４年ごとに策定し、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項目の施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策目標の進捗状況・達成状況を評価。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7F394116-BFFC-2405-7317-7FB2DF1607D3}"/>
              </a:ext>
            </a:extLst>
          </p:cNvPr>
          <p:cNvSpPr txBox="1"/>
          <p:nvPr/>
        </p:nvSpPr>
        <p:spPr>
          <a:xfrm>
            <a:off x="8937294" y="9023219"/>
            <a:ext cx="3616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✅県水の受水量増量や広域連携に向け、関係機関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との協議</a:t>
            </a:r>
            <a:r>
              <a:rPr kumimoji="1" lang="ja-JP" altLang="en-US" sz="12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・調整を継続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79825D5-8758-F8D1-41D4-BDCE6F59A9E9}"/>
              </a:ext>
            </a:extLst>
          </p:cNvPr>
          <p:cNvSpPr txBox="1"/>
          <p:nvPr/>
        </p:nvSpPr>
        <p:spPr>
          <a:xfrm>
            <a:off x="8937294" y="6840543"/>
            <a:ext cx="3616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✅経営戦略の具体的な行動計画として別途策定す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る「中期経営計画」のもととなる水道事業の基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本方針及び施策目標を設定。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1430DD2-11A8-B399-FC04-D3580FBF68CD}"/>
              </a:ext>
            </a:extLst>
          </p:cNvPr>
          <p:cNvSpPr txBox="1"/>
          <p:nvPr/>
        </p:nvSpPr>
        <p:spPr>
          <a:xfrm>
            <a:off x="8937294" y="7447928"/>
            <a:ext cx="374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✅３つの基本方針「安全・安心な水の供給」、　　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「計画的な施設更新」、「事業運営基盤の強化」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と、それらに基づく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項目の施策目標を設定。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935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E1FF27C9BD1684C889C5F6073AA90A8" ma:contentTypeVersion="20" ma:contentTypeDescription="新しいドキュメントを作成します。" ma:contentTypeScope="" ma:versionID="033dc0279e164132121c8ec5d516c685">
  <xsd:schema xmlns:xsd="http://www.w3.org/2001/XMLSchema" xmlns:xs="http://www.w3.org/2001/XMLSchema" xmlns:p="http://schemas.microsoft.com/office/2006/metadata/properties" xmlns:ns2="af9e36c1-0eb1-439a-9311-a5d4d4263ff9" xmlns:ns3="764e9262-9673-4d8f-92c6-bfc7baa5f2aa" targetNamespace="http://schemas.microsoft.com/office/2006/metadata/properties" ma:root="true" ma:fieldsID="3fe0eaebcdc159c501001dbfd640b0b9" ns2:_="" ns3:_="">
    <xsd:import namespace="af9e36c1-0eb1-439a-9311-a5d4d4263ff9"/>
    <xsd:import namespace="764e9262-9673-4d8f-92c6-bfc7baa5f2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9e36c1-0eb1-439a-9311-a5d4d4263f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5f4c47a-015a-49f5-851f-1af3a13769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4e9262-9673-4d8f-92c6-bfc7baa5f2a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f2b37bf-5846-4e2b-bfe3-d6bc0ad9a790}" ma:internalName="TaxCatchAll" ma:showField="CatchAllData" ma:web="764e9262-9673-4d8f-92c6-bfc7baa5f2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9e36c1-0eb1-439a-9311-a5d4d4263ff9">
      <Terms xmlns="http://schemas.microsoft.com/office/infopath/2007/PartnerControls"/>
    </lcf76f155ced4ddcb4097134ff3c332f>
    <TaxCatchAll xmlns="764e9262-9673-4d8f-92c6-bfc7baa5f2aa" xsi:nil="true"/>
  </documentManagement>
</p:properties>
</file>

<file path=customXml/itemProps1.xml><?xml version="1.0" encoding="utf-8"?>
<ds:datastoreItem xmlns:ds="http://schemas.openxmlformats.org/officeDocument/2006/customXml" ds:itemID="{6376F441-2507-40CB-8CA6-9095E9E04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9e36c1-0eb1-439a-9311-a5d4d4263ff9"/>
    <ds:schemaRef ds:uri="764e9262-9673-4d8f-92c6-bfc7baa5f2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F7FC1B-FCEB-47B0-B678-F7C56DC038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2675E7-3F28-4965-9AA6-6101101A8D6B}">
  <ds:schemaRefs>
    <ds:schemaRef ds:uri="http://schemas.microsoft.com/office/2006/metadata/properties"/>
    <ds:schemaRef ds:uri="http://schemas.microsoft.com/office/infopath/2007/PartnerControls"/>
    <ds:schemaRef ds:uri="af9e36c1-0eb1-439a-9311-a5d4d4263ff9"/>
    <ds:schemaRef ds:uri="764e9262-9673-4d8f-92c6-bfc7baa5f2aa"/>
  </ds:schemaRefs>
</ds:datastoreItem>
</file>

<file path=docMetadata/LabelInfo.xml><?xml version="1.0" encoding="utf-8"?>
<clbl:labelList xmlns:clbl="http://schemas.microsoft.com/office/2020/mipLabelMetadata">
  <clbl:label id="{84033c2b-00f7-40c7-8f48-15b44c4f841c}" enabled="1" method="Privileged" siteId="{615d96c1-231f-40d5-b2ef-46a3c20be1f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620</TotalTime>
  <Words>690</Words>
  <Application>Microsoft Office PowerPoint</Application>
  <PresentationFormat>A3 297x420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BIZ UDゴシック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木下 拳汰</dc:creator>
  <cp:lastModifiedBy>Administrator</cp:lastModifiedBy>
  <cp:revision>4</cp:revision>
  <dcterms:created xsi:type="dcterms:W3CDTF">2026-02-06T02:50:40Z</dcterms:created>
  <dcterms:modified xsi:type="dcterms:W3CDTF">2026-04-07T07:45:37Z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0x0101003E1FF27C9BD1684C889C5F6073AA90A8</vt:lpwstr>
  </property>
  <property fmtid="{D5CDD505-2E9C-101B-9397-08002B2CF9AE}" pid="3" name="MediaServiceImageTags">
    <vt:lpwstr/>
  </property>
</Properties>
</file>