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handoutMasterIdLst>
    <p:handoutMasterId r:id="rId28"/>
  </p:handoutMasterIdLst>
  <p:sldIdLst>
    <p:sldId id="257" r:id="rId3"/>
    <p:sldId id="341" r:id="rId4"/>
    <p:sldId id="488" r:id="rId5"/>
    <p:sldId id="471" r:id="rId6"/>
    <p:sldId id="328" r:id="rId7"/>
    <p:sldId id="484" r:id="rId8"/>
    <p:sldId id="466" r:id="rId9"/>
    <p:sldId id="259" r:id="rId10"/>
    <p:sldId id="485" r:id="rId11"/>
    <p:sldId id="279" r:id="rId12"/>
    <p:sldId id="365" r:id="rId13"/>
    <p:sldId id="357" r:id="rId14"/>
    <p:sldId id="489" r:id="rId15"/>
    <p:sldId id="369" r:id="rId16"/>
    <p:sldId id="368" r:id="rId17"/>
    <p:sldId id="486" r:id="rId18"/>
    <p:sldId id="490" r:id="rId19"/>
    <p:sldId id="491" r:id="rId20"/>
    <p:sldId id="386" r:id="rId21"/>
    <p:sldId id="462" r:id="rId22"/>
    <p:sldId id="392" r:id="rId23"/>
    <p:sldId id="492" r:id="rId24"/>
    <p:sldId id="493" r:id="rId25"/>
    <p:sldId id="494" r:id="rId26"/>
  </p:sldIdLst>
  <p:sldSz cx="9144000" cy="6858000" type="screen4x3"/>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ibu121"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62" autoAdjust="0"/>
    <p:restoredTop sz="53382" autoAdjust="0"/>
  </p:normalViewPr>
  <p:slideViewPr>
    <p:cSldViewPr>
      <p:cViewPr varScale="1">
        <p:scale>
          <a:sx n="39" d="100"/>
          <a:sy n="39" d="100"/>
        </p:scale>
        <p:origin x="2178" y="4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52" d="100"/>
          <a:sy n="52" d="100"/>
        </p:scale>
        <p:origin x="2964" y="72"/>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CDBC09E4-EA2A-4C84-B37B-A47DE20BC756}"/>
              </a:ext>
            </a:extLst>
          </p:cNvPr>
          <p:cNvSpPr>
            <a:spLocks noGrp="1" noChangeArrowheads="1"/>
          </p:cNvSpPr>
          <p:nvPr>
            <p:ph type="hdr" sz="quarter"/>
          </p:nvPr>
        </p:nvSpPr>
        <p:spPr bwMode="auto">
          <a:xfrm>
            <a:off x="1" y="1"/>
            <a:ext cx="2919413" cy="493713"/>
          </a:xfrm>
          <a:prstGeom prst="rect">
            <a:avLst/>
          </a:prstGeom>
          <a:noFill/>
          <a:ln>
            <a:noFill/>
          </a:ln>
          <a:effectLst/>
        </p:spPr>
        <p:txBody>
          <a:bodyPr vert="horz" wrap="square" lIns="91426" tIns="45715" rIns="91426" bIns="45715" numCol="1" anchor="t" anchorCtr="0" compatLnSpc="1">
            <a:prstTxWarp prst="textNoShape">
              <a:avLst/>
            </a:prstTxWarp>
          </a:bodyPr>
          <a:lstStyle>
            <a:lvl1pPr eaLnBrk="1" hangingPunct="1">
              <a:defRPr sz="1200">
                <a:latin typeface="HG丸ｺﾞｼｯｸM-PRO" panose="020F0600000000000000" pitchFamily="50" charset="-128"/>
                <a:ea typeface="ＭＳ Ｐゴシック" pitchFamily="50" charset="-128"/>
              </a:defRPr>
            </a:lvl1pPr>
          </a:lstStyle>
          <a:p>
            <a:pPr>
              <a:defRPr/>
            </a:pPr>
            <a:endParaRPr lang="en-US" altLang="ja-JP"/>
          </a:p>
        </p:txBody>
      </p:sp>
      <p:sp>
        <p:nvSpPr>
          <p:cNvPr id="78851" name="Rectangle 3">
            <a:extLst>
              <a:ext uri="{FF2B5EF4-FFF2-40B4-BE49-F238E27FC236}">
                <a16:creationId xmlns:a16="http://schemas.microsoft.com/office/drawing/2014/main" id="{5ED8D632-1F42-40B1-8673-F0A676224E4A}"/>
              </a:ext>
            </a:extLst>
          </p:cNvPr>
          <p:cNvSpPr>
            <a:spLocks noGrp="1" noChangeArrowheads="1"/>
          </p:cNvSpPr>
          <p:nvPr>
            <p:ph type="dt" sz="quarter" idx="1"/>
          </p:nvPr>
        </p:nvSpPr>
        <p:spPr bwMode="auto">
          <a:xfrm>
            <a:off x="3813176" y="1"/>
            <a:ext cx="2921000" cy="493713"/>
          </a:xfrm>
          <a:prstGeom prst="rect">
            <a:avLst/>
          </a:prstGeom>
          <a:noFill/>
          <a:ln>
            <a:noFill/>
          </a:ln>
          <a:effectLst/>
        </p:spPr>
        <p:txBody>
          <a:bodyPr vert="horz" wrap="square" lIns="91426" tIns="45715" rIns="91426" bIns="45715" numCol="1" anchor="t" anchorCtr="0" compatLnSpc="1">
            <a:prstTxWarp prst="textNoShape">
              <a:avLst/>
            </a:prstTxWarp>
          </a:bodyPr>
          <a:lstStyle>
            <a:lvl1pPr algn="r" eaLnBrk="1" hangingPunct="1">
              <a:defRPr sz="1200">
                <a:latin typeface="HG丸ｺﾞｼｯｸM-PRO" panose="020F0600000000000000" pitchFamily="50" charset="-128"/>
                <a:ea typeface="ＭＳ Ｐゴシック" pitchFamily="50" charset="-128"/>
              </a:defRPr>
            </a:lvl1pPr>
          </a:lstStyle>
          <a:p>
            <a:pPr>
              <a:defRPr/>
            </a:pPr>
            <a:endParaRPr lang="en-US" altLang="ja-JP"/>
          </a:p>
        </p:txBody>
      </p:sp>
      <p:sp>
        <p:nvSpPr>
          <p:cNvPr id="78852" name="Rectangle 4">
            <a:extLst>
              <a:ext uri="{FF2B5EF4-FFF2-40B4-BE49-F238E27FC236}">
                <a16:creationId xmlns:a16="http://schemas.microsoft.com/office/drawing/2014/main" id="{F2FFFF92-FC1F-40E6-8554-BD26583E87ED}"/>
              </a:ext>
            </a:extLst>
          </p:cNvPr>
          <p:cNvSpPr>
            <a:spLocks noGrp="1" noChangeArrowheads="1"/>
          </p:cNvSpPr>
          <p:nvPr>
            <p:ph type="ftr" sz="quarter" idx="2"/>
          </p:nvPr>
        </p:nvSpPr>
        <p:spPr bwMode="auto">
          <a:xfrm>
            <a:off x="1" y="9371013"/>
            <a:ext cx="2919413" cy="493712"/>
          </a:xfrm>
          <a:prstGeom prst="rect">
            <a:avLst/>
          </a:prstGeom>
          <a:noFill/>
          <a:ln>
            <a:noFill/>
          </a:ln>
          <a:effectLst/>
        </p:spPr>
        <p:txBody>
          <a:bodyPr vert="horz" wrap="square" lIns="91426" tIns="45715" rIns="91426" bIns="45715" numCol="1" anchor="b" anchorCtr="0" compatLnSpc="1">
            <a:prstTxWarp prst="textNoShape">
              <a:avLst/>
            </a:prstTxWarp>
          </a:bodyPr>
          <a:lstStyle>
            <a:lvl1pPr eaLnBrk="1" hangingPunct="1">
              <a:defRPr sz="1200">
                <a:latin typeface="HG丸ｺﾞｼｯｸM-PRO" panose="020F0600000000000000" pitchFamily="50" charset="-128"/>
                <a:ea typeface="ＭＳ Ｐゴシック" pitchFamily="50" charset="-128"/>
              </a:defRPr>
            </a:lvl1pPr>
          </a:lstStyle>
          <a:p>
            <a:pPr>
              <a:defRPr/>
            </a:pPr>
            <a:endParaRPr lang="en-US" altLang="ja-JP"/>
          </a:p>
        </p:txBody>
      </p:sp>
      <p:sp>
        <p:nvSpPr>
          <p:cNvPr id="78853" name="Rectangle 5">
            <a:extLst>
              <a:ext uri="{FF2B5EF4-FFF2-40B4-BE49-F238E27FC236}">
                <a16:creationId xmlns:a16="http://schemas.microsoft.com/office/drawing/2014/main" id="{81B69426-6158-447E-AC79-B8F006E7F438}"/>
              </a:ext>
            </a:extLst>
          </p:cNvPr>
          <p:cNvSpPr>
            <a:spLocks noGrp="1" noChangeArrowheads="1"/>
          </p:cNvSpPr>
          <p:nvPr>
            <p:ph type="sldNum" sz="quarter" idx="3"/>
          </p:nvPr>
        </p:nvSpPr>
        <p:spPr bwMode="auto">
          <a:xfrm>
            <a:off x="3813176" y="9371013"/>
            <a:ext cx="2921000" cy="493712"/>
          </a:xfrm>
          <a:prstGeom prst="rect">
            <a:avLst/>
          </a:prstGeom>
          <a:noFill/>
          <a:ln>
            <a:noFill/>
          </a:ln>
          <a:effectLst/>
        </p:spPr>
        <p:txBody>
          <a:bodyPr vert="horz" wrap="square" lIns="91426" tIns="45715" rIns="91426" bIns="45715" numCol="1" anchor="b" anchorCtr="0" compatLnSpc="1">
            <a:prstTxWarp prst="textNoShape">
              <a:avLst/>
            </a:prstTxWarp>
          </a:bodyPr>
          <a:lstStyle>
            <a:lvl1pPr algn="r" eaLnBrk="1" hangingPunct="1">
              <a:defRPr sz="1200">
                <a:latin typeface="HG丸ｺﾞｼｯｸM-PRO" panose="020F0600000000000000" pitchFamily="50" charset="-128"/>
              </a:defRPr>
            </a:lvl1pPr>
          </a:lstStyle>
          <a:p>
            <a:pPr>
              <a:defRPr/>
            </a:pPr>
            <a:fld id="{47F4C0A4-3F59-442E-A99D-D15957FE8589}" type="slidenum">
              <a:rPr lang="en-US" altLang="ja-JP"/>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17547A0-4193-431E-BA67-9C460B775B04}"/>
              </a:ext>
            </a:extLst>
          </p:cNvPr>
          <p:cNvSpPr>
            <a:spLocks noGrp="1" noChangeArrowheads="1"/>
          </p:cNvSpPr>
          <p:nvPr>
            <p:ph type="hdr" sz="quarter"/>
          </p:nvPr>
        </p:nvSpPr>
        <p:spPr bwMode="auto">
          <a:xfrm>
            <a:off x="1" y="1"/>
            <a:ext cx="2919413" cy="493713"/>
          </a:xfrm>
          <a:prstGeom prst="rect">
            <a:avLst/>
          </a:prstGeom>
          <a:noFill/>
          <a:ln>
            <a:noFill/>
          </a:ln>
          <a:effectLst/>
        </p:spPr>
        <p:txBody>
          <a:bodyPr vert="horz" wrap="square" lIns="91426" tIns="45715" rIns="91426" bIns="45715" numCol="1" anchor="t" anchorCtr="0" compatLnSpc="1">
            <a:prstTxWarp prst="textNoShape">
              <a:avLst/>
            </a:prstTxWarp>
          </a:bodyPr>
          <a:lstStyle>
            <a:lvl1pPr eaLnBrk="1" hangingPunct="1">
              <a:defRPr sz="1200">
                <a:latin typeface="HG丸ｺﾞｼｯｸM-PRO" panose="020F0600000000000000" pitchFamily="50" charset="-128"/>
                <a:ea typeface="ＭＳ Ｐゴシック" pitchFamily="50" charset="-128"/>
              </a:defRPr>
            </a:lvl1pPr>
          </a:lstStyle>
          <a:p>
            <a:pPr>
              <a:defRPr/>
            </a:pPr>
            <a:endParaRPr lang="en-US" altLang="ja-JP"/>
          </a:p>
        </p:txBody>
      </p:sp>
      <p:sp>
        <p:nvSpPr>
          <p:cNvPr id="4099" name="Rectangle 3">
            <a:extLst>
              <a:ext uri="{FF2B5EF4-FFF2-40B4-BE49-F238E27FC236}">
                <a16:creationId xmlns:a16="http://schemas.microsoft.com/office/drawing/2014/main" id="{D288DD1E-D1C1-47A4-8D84-84696EC13B74}"/>
              </a:ext>
            </a:extLst>
          </p:cNvPr>
          <p:cNvSpPr>
            <a:spLocks noGrp="1" noChangeArrowheads="1"/>
          </p:cNvSpPr>
          <p:nvPr>
            <p:ph type="dt" idx="1"/>
          </p:nvPr>
        </p:nvSpPr>
        <p:spPr bwMode="auto">
          <a:xfrm>
            <a:off x="3813176" y="1"/>
            <a:ext cx="2921000" cy="493713"/>
          </a:xfrm>
          <a:prstGeom prst="rect">
            <a:avLst/>
          </a:prstGeom>
          <a:noFill/>
          <a:ln>
            <a:noFill/>
          </a:ln>
          <a:effectLst/>
        </p:spPr>
        <p:txBody>
          <a:bodyPr vert="horz" wrap="square" lIns="91426" tIns="45715" rIns="91426" bIns="45715" numCol="1" anchor="t" anchorCtr="0" compatLnSpc="1">
            <a:prstTxWarp prst="textNoShape">
              <a:avLst/>
            </a:prstTxWarp>
          </a:bodyPr>
          <a:lstStyle>
            <a:lvl1pPr algn="r" eaLnBrk="1" hangingPunct="1">
              <a:defRPr sz="1200">
                <a:latin typeface="HG丸ｺﾞｼｯｸM-PRO" panose="020F0600000000000000" pitchFamily="50" charset="-128"/>
                <a:ea typeface="ＭＳ Ｐゴシック" pitchFamily="50" charset="-128"/>
              </a:defRPr>
            </a:lvl1pPr>
          </a:lstStyle>
          <a:p>
            <a:pPr>
              <a:defRPr/>
            </a:pPr>
            <a:endParaRPr lang="en-US" altLang="ja-JP"/>
          </a:p>
        </p:txBody>
      </p:sp>
      <p:sp>
        <p:nvSpPr>
          <p:cNvPr id="2052" name="Rectangle 4"/>
          <p:cNvSpPr>
            <a:spLocks noGrp="1" noRot="1" noChangeAspect="1" noChangeArrowheads="1" noTextEdit="1"/>
          </p:cNvSpPr>
          <p:nvPr>
            <p:ph type="sldImg" idx="2"/>
          </p:nvPr>
        </p:nvSpPr>
        <p:spPr bwMode="auto">
          <a:xfrm>
            <a:off x="900113" y="739775"/>
            <a:ext cx="4935537" cy="37020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DAF42EAE-40F0-4967-80C8-8367FC74708D}"/>
              </a:ext>
            </a:extLst>
          </p:cNvPr>
          <p:cNvSpPr>
            <a:spLocks noGrp="1" noChangeArrowheads="1"/>
          </p:cNvSpPr>
          <p:nvPr>
            <p:ph type="body" sz="quarter" idx="3"/>
          </p:nvPr>
        </p:nvSpPr>
        <p:spPr bwMode="auto">
          <a:xfrm>
            <a:off x="343547" y="4573116"/>
            <a:ext cx="6048671" cy="4553422"/>
          </a:xfrm>
          <a:prstGeom prst="rect">
            <a:avLst/>
          </a:prstGeom>
          <a:noFill/>
          <a:ln>
            <a:noFill/>
          </a:ln>
          <a:effectLst/>
        </p:spPr>
        <p:txBody>
          <a:bodyPr vert="horz" wrap="square" lIns="91426" tIns="45715" rIns="91426" bIns="45715"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4102" name="Rectangle 6">
            <a:extLst>
              <a:ext uri="{FF2B5EF4-FFF2-40B4-BE49-F238E27FC236}">
                <a16:creationId xmlns:a16="http://schemas.microsoft.com/office/drawing/2014/main" id="{3DB3C4C5-5D9E-49DA-A466-5A6334AD03E1}"/>
              </a:ext>
            </a:extLst>
          </p:cNvPr>
          <p:cNvSpPr>
            <a:spLocks noGrp="1" noChangeArrowheads="1"/>
          </p:cNvSpPr>
          <p:nvPr>
            <p:ph type="ftr" sz="quarter" idx="4"/>
          </p:nvPr>
        </p:nvSpPr>
        <p:spPr bwMode="auto">
          <a:xfrm>
            <a:off x="1" y="9371013"/>
            <a:ext cx="2919413" cy="493712"/>
          </a:xfrm>
          <a:prstGeom prst="rect">
            <a:avLst/>
          </a:prstGeom>
          <a:noFill/>
          <a:ln>
            <a:noFill/>
          </a:ln>
          <a:effectLst/>
        </p:spPr>
        <p:txBody>
          <a:bodyPr vert="horz" wrap="square" lIns="91426" tIns="45715" rIns="91426" bIns="45715" numCol="1" anchor="b" anchorCtr="0" compatLnSpc="1">
            <a:prstTxWarp prst="textNoShape">
              <a:avLst/>
            </a:prstTxWarp>
          </a:bodyPr>
          <a:lstStyle>
            <a:lvl1pPr eaLnBrk="1" hangingPunct="1">
              <a:defRPr sz="1200">
                <a:latin typeface="HG丸ｺﾞｼｯｸM-PRO" panose="020F0600000000000000" pitchFamily="50" charset="-128"/>
                <a:ea typeface="ＭＳ Ｐゴシック" pitchFamily="50" charset="-128"/>
              </a:defRPr>
            </a:lvl1pPr>
          </a:lstStyle>
          <a:p>
            <a:pPr>
              <a:defRPr/>
            </a:pPr>
            <a:endParaRPr lang="en-US" altLang="ja-JP" dirty="0"/>
          </a:p>
        </p:txBody>
      </p:sp>
      <p:sp>
        <p:nvSpPr>
          <p:cNvPr id="4103" name="Rectangle 7">
            <a:extLst>
              <a:ext uri="{FF2B5EF4-FFF2-40B4-BE49-F238E27FC236}">
                <a16:creationId xmlns:a16="http://schemas.microsoft.com/office/drawing/2014/main" id="{90881AEE-01C5-4581-ABF7-3816B01B4C01}"/>
              </a:ext>
            </a:extLst>
          </p:cNvPr>
          <p:cNvSpPr>
            <a:spLocks noGrp="1" noChangeArrowheads="1"/>
          </p:cNvSpPr>
          <p:nvPr>
            <p:ph type="sldNum" sz="quarter" idx="5"/>
          </p:nvPr>
        </p:nvSpPr>
        <p:spPr bwMode="auto">
          <a:xfrm>
            <a:off x="3813176" y="9371013"/>
            <a:ext cx="2921000" cy="493712"/>
          </a:xfrm>
          <a:prstGeom prst="rect">
            <a:avLst/>
          </a:prstGeom>
          <a:noFill/>
          <a:ln>
            <a:noFill/>
          </a:ln>
          <a:effectLst/>
        </p:spPr>
        <p:txBody>
          <a:bodyPr vert="horz" wrap="square" lIns="91426" tIns="45715" rIns="91426" bIns="45715" numCol="1" anchor="b" anchorCtr="0" compatLnSpc="1">
            <a:prstTxWarp prst="textNoShape">
              <a:avLst/>
            </a:prstTxWarp>
          </a:bodyPr>
          <a:lstStyle>
            <a:lvl1pPr algn="r" eaLnBrk="1" hangingPunct="1">
              <a:defRPr sz="1100">
                <a:latin typeface="+mj-ea"/>
                <a:ea typeface="+mj-ea"/>
              </a:defRPr>
            </a:lvl1pPr>
          </a:lstStyle>
          <a:p>
            <a:pPr>
              <a:defRPr/>
            </a:pPr>
            <a:fld id="{585036D6-CD60-40DE-8A32-FCC918673BB7}"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ea"/>
        <a:ea typeface="+mn-ea"/>
        <a:cs typeface="+mn-cs"/>
      </a:defRPr>
    </a:lvl1pPr>
    <a:lvl2pPr marL="457200" algn="l" rtl="0" eaLnBrk="0" fontAlgn="base" hangingPunct="0">
      <a:spcBef>
        <a:spcPct val="30000"/>
      </a:spcBef>
      <a:spcAft>
        <a:spcPct val="0"/>
      </a:spcAft>
      <a:defRPr kumimoji="1" sz="1200" kern="1200">
        <a:solidFill>
          <a:schemeClr val="tx1"/>
        </a:solidFill>
        <a:latin typeface="+mn-ea"/>
        <a:ea typeface="+mn-ea"/>
        <a:cs typeface="+mn-cs"/>
      </a:defRPr>
    </a:lvl2pPr>
    <a:lvl3pPr marL="914400" algn="l" rtl="0" eaLnBrk="0" fontAlgn="base" hangingPunct="0">
      <a:spcBef>
        <a:spcPct val="30000"/>
      </a:spcBef>
      <a:spcAft>
        <a:spcPct val="0"/>
      </a:spcAft>
      <a:defRPr kumimoji="1" sz="1200" kern="1200">
        <a:solidFill>
          <a:schemeClr val="tx1"/>
        </a:solidFill>
        <a:latin typeface="+mn-ea"/>
        <a:ea typeface="+mn-ea"/>
        <a:cs typeface="+mn-cs"/>
      </a:defRPr>
    </a:lvl3pPr>
    <a:lvl4pPr marL="1371600" algn="l" rtl="0" eaLnBrk="0" fontAlgn="base" hangingPunct="0">
      <a:spcBef>
        <a:spcPct val="30000"/>
      </a:spcBef>
      <a:spcAft>
        <a:spcPct val="0"/>
      </a:spcAft>
      <a:defRPr kumimoji="1" sz="1200" kern="1200">
        <a:solidFill>
          <a:schemeClr val="tx1"/>
        </a:solidFill>
        <a:latin typeface="+mn-ea"/>
        <a:ea typeface="+mn-ea"/>
        <a:cs typeface="+mn-cs"/>
      </a:defRPr>
    </a:lvl4pPr>
    <a:lvl5pPr marL="1828800" algn="l" rtl="0" eaLnBrk="0" fontAlgn="base" hangingPunct="0">
      <a:spcBef>
        <a:spcPct val="30000"/>
      </a:spcBef>
      <a:spcAft>
        <a:spcPct val="0"/>
      </a:spcAft>
      <a:defRPr kumimoji="1" sz="1200" kern="1200">
        <a:solidFill>
          <a:schemeClr val="tx1"/>
        </a:solidFill>
        <a:latin typeface="+mn-ea"/>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HG丸ｺﾞｼｯｸM-PRO" panose="020F0600000000000000" pitchFamily="50" charset="-128"/>
                <a:ea typeface="ＭＳ Ｐ明朝" panose="02020600040205080304" pitchFamily="18" charset="-128"/>
              </a:defRPr>
            </a:lvl1pPr>
            <a:lvl2pPr marL="741349" indent="-284158">
              <a:spcBef>
                <a:spcPct val="30000"/>
              </a:spcBef>
              <a:defRPr kumimoji="1" sz="1200">
                <a:solidFill>
                  <a:schemeClr val="tx1"/>
                </a:solidFill>
                <a:latin typeface="HG丸ｺﾞｼｯｸM-PRO" panose="020F0600000000000000" pitchFamily="50" charset="-128"/>
                <a:ea typeface="ＭＳ Ｐ明朝" panose="02020600040205080304" pitchFamily="18" charset="-128"/>
              </a:defRPr>
            </a:lvl2pPr>
            <a:lvl3pPr marL="1141392" indent="-227009">
              <a:spcBef>
                <a:spcPct val="30000"/>
              </a:spcBef>
              <a:defRPr kumimoji="1" sz="1200">
                <a:solidFill>
                  <a:schemeClr val="tx1"/>
                </a:solidFill>
                <a:latin typeface="HG丸ｺﾞｼｯｸM-PRO" panose="020F0600000000000000" pitchFamily="50" charset="-128"/>
                <a:ea typeface="ＭＳ Ｐ明朝" panose="02020600040205080304" pitchFamily="18" charset="-128"/>
              </a:defRPr>
            </a:lvl3pPr>
            <a:lvl4pPr marL="1598583" indent="-227009">
              <a:spcBef>
                <a:spcPct val="30000"/>
              </a:spcBef>
              <a:defRPr kumimoji="1" sz="1200">
                <a:solidFill>
                  <a:schemeClr val="tx1"/>
                </a:solidFill>
                <a:latin typeface="HG丸ｺﾞｼｯｸM-PRO" panose="020F0600000000000000" pitchFamily="50" charset="-128"/>
                <a:ea typeface="ＭＳ Ｐ明朝" panose="02020600040205080304" pitchFamily="18" charset="-128"/>
              </a:defRPr>
            </a:lvl4pPr>
            <a:lvl5pPr marL="2055775" indent="-227009">
              <a:spcBef>
                <a:spcPct val="30000"/>
              </a:spcBef>
              <a:defRPr kumimoji="1" sz="1200">
                <a:solidFill>
                  <a:schemeClr val="tx1"/>
                </a:solidFill>
                <a:latin typeface="HG丸ｺﾞｼｯｸM-PRO" panose="020F0600000000000000" pitchFamily="50" charset="-128"/>
                <a:ea typeface="ＭＳ Ｐ明朝" panose="02020600040205080304" pitchFamily="18" charset="-128"/>
              </a:defRPr>
            </a:lvl5pPr>
            <a:lvl6pPr marL="2512967" indent="-227009" eaLnBrk="0" fontAlgn="base" hangingPunct="0">
              <a:spcBef>
                <a:spcPct val="30000"/>
              </a:spcBef>
              <a:spcAft>
                <a:spcPct val="0"/>
              </a:spcAft>
              <a:defRPr kumimoji="1" sz="1200">
                <a:solidFill>
                  <a:schemeClr val="tx1"/>
                </a:solidFill>
                <a:latin typeface="HG丸ｺﾞｼｯｸM-PRO" panose="020F0600000000000000" pitchFamily="50" charset="-128"/>
                <a:ea typeface="ＭＳ Ｐ明朝" panose="02020600040205080304" pitchFamily="18" charset="-128"/>
              </a:defRPr>
            </a:lvl6pPr>
            <a:lvl7pPr marL="2970158" indent="-227009" eaLnBrk="0" fontAlgn="base" hangingPunct="0">
              <a:spcBef>
                <a:spcPct val="30000"/>
              </a:spcBef>
              <a:spcAft>
                <a:spcPct val="0"/>
              </a:spcAft>
              <a:defRPr kumimoji="1" sz="1200">
                <a:solidFill>
                  <a:schemeClr val="tx1"/>
                </a:solidFill>
                <a:latin typeface="HG丸ｺﾞｼｯｸM-PRO" panose="020F0600000000000000" pitchFamily="50" charset="-128"/>
                <a:ea typeface="ＭＳ Ｐ明朝" panose="02020600040205080304" pitchFamily="18" charset="-128"/>
              </a:defRPr>
            </a:lvl7pPr>
            <a:lvl8pPr marL="3427350" indent="-227009" eaLnBrk="0" fontAlgn="base" hangingPunct="0">
              <a:spcBef>
                <a:spcPct val="30000"/>
              </a:spcBef>
              <a:spcAft>
                <a:spcPct val="0"/>
              </a:spcAft>
              <a:defRPr kumimoji="1" sz="1200">
                <a:solidFill>
                  <a:schemeClr val="tx1"/>
                </a:solidFill>
                <a:latin typeface="HG丸ｺﾞｼｯｸM-PRO" panose="020F0600000000000000" pitchFamily="50" charset="-128"/>
                <a:ea typeface="ＭＳ Ｐ明朝" panose="02020600040205080304" pitchFamily="18" charset="-128"/>
              </a:defRPr>
            </a:lvl8pPr>
            <a:lvl9pPr marL="3884541" indent="-227009" eaLnBrk="0" fontAlgn="base" hangingPunct="0">
              <a:spcBef>
                <a:spcPct val="30000"/>
              </a:spcBef>
              <a:spcAft>
                <a:spcPct val="0"/>
              </a:spcAft>
              <a:defRPr kumimoji="1" sz="1200">
                <a:solidFill>
                  <a:schemeClr val="tx1"/>
                </a:solidFill>
                <a:latin typeface="HG丸ｺﾞｼｯｸM-PRO" panose="020F0600000000000000" pitchFamily="50" charset="-128"/>
                <a:ea typeface="ＭＳ Ｐ明朝" panose="02020600040205080304" pitchFamily="18" charset="-128"/>
              </a:defRPr>
            </a:lvl9pPr>
          </a:lstStyle>
          <a:p>
            <a:pPr>
              <a:spcBef>
                <a:spcPct val="0"/>
              </a:spcBef>
            </a:pPr>
            <a:fld id="{2E922F15-6054-4416-BF89-808E7ED58100}" type="slidenum">
              <a:rPr lang="en-US" altLang="ja-JP" sz="1100">
                <a:latin typeface="+mn-ea"/>
                <a:ea typeface="+mn-ea"/>
              </a:rPr>
              <a:pPr>
                <a:spcBef>
                  <a:spcPct val="0"/>
                </a:spcBef>
              </a:pPr>
              <a:t>1</a:t>
            </a:fld>
            <a:endParaRPr lang="en-US" altLang="ja-JP" sz="1100" dirty="0">
              <a:latin typeface="+mn-ea"/>
              <a:ea typeface="+mn-ea"/>
            </a:endParaRPr>
          </a:p>
        </p:txBody>
      </p:sp>
      <p:sp>
        <p:nvSpPr>
          <p:cNvPr id="5123" name="Rectangle 2"/>
          <p:cNvSpPr>
            <a:spLocks noGrp="1" noRot="1" noChangeAspect="1" noChangeArrowheads="1" noTextEdit="1"/>
          </p:cNvSpPr>
          <p:nvPr>
            <p:ph type="sldImg"/>
          </p:nvPr>
        </p:nvSpPr>
        <p:spPr>
          <a:xfrm>
            <a:off x="900113" y="739775"/>
            <a:ext cx="4935537" cy="3702050"/>
          </a:xfrm>
          <a:ln/>
        </p:spPr>
      </p:sp>
      <p:sp>
        <p:nvSpPr>
          <p:cNvPr id="512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ja-JP" altLang="en-US" dirty="0" smtClean="0">
                <a:latin typeface="+mn-ea"/>
                <a:ea typeface="+mn-ea"/>
              </a:rPr>
              <a:t>これからオレンジサポーター</a:t>
            </a:r>
            <a:r>
              <a:rPr lang="ja-JP" altLang="en-US" dirty="0">
                <a:latin typeface="+mn-ea"/>
                <a:ea typeface="+mn-ea"/>
              </a:rPr>
              <a:t>養成講座を受講していただきます。</a:t>
            </a:r>
            <a:endParaRPr lang="en-US" altLang="ja-JP" dirty="0">
              <a:latin typeface="+mn-ea"/>
              <a:ea typeface="+mn-ea"/>
            </a:endParaRPr>
          </a:p>
          <a:p>
            <a:pPr eaLnBrk="1" hangingPunct="1"/>
            <a:endParaRPr lang="ja-JP" altLang="en-US" dirty="0">
              <a:latin typeface="+mn-ea"/>
              <a:ea typeface="+mn-ea"/>
            </a:endParaRPr>
          </a:p>
          <a:p>
            <a:pPr eaLnBrk="1" hangingPunct="1"/>
            <a:r>
              <a:rPr lang="ja-JP" altLang="en-US" dirty="0" smtClean="0">
                <a:latin typeface="+mn-ea"/>
                <a:ea typeface="+mn-ea"/>
              </a:rPr>
              <a:t>講演会の</a:t>
            </a:r>
            <a:r>
              <a:rPr lang="ja-JP" altLang="en-US" dirty="0">
                <a:latin typeface="+mn-ea"/>
                <a:ea typeface="+mn-ea"/>
              </a:rPr>
              <a:t>テーマは、「</a:t>
            </a:r>
            <a:r>
              <a:rPr lang="ja-JP" altLang="en-US" dirty="0" smtClean="0">
                <a:latin typeface="+mn-ea"/>
                <a:ea typeface="+mn-ea"/>
              </a:rPr>
              <a:t>認知症」</a:t>
            </a:r>
            <a:r>
              <a:rPr lang="ja-JP" altLang="en-US" dirty="0">
                <a:latin typeface="+mn-ea"/>
                <a:ea typeface="+mn-ea"/>
              </a:rPr>
              <a:t>です</a:t>
            </a:r>
            <a:r>
              <a:rPr lang="ja-JP" altLang="en-US" dirty="0" smtClean="0">
                <a:latin typeface="+mn-ea"/>
                <a:ea typeface="+mn-ea"/>
              </a:rPr>
              <a:t>。認知症について勉強します。</a:t>
            </a:r>
            <a:endParaRPr lang="en-US" altLang="ja-JP" dirty="0">
              <a:latin typeface="+mn-ea"/>
              <a:ea typeface="+mn-ea"/>
            </a:endParaRPr>
          </a:p>
          <a:p>
            <a:pPr eaLnBrk="1" hangingPunct="1"/>
            <a:endParaRPr lang="en-US" altLang="ja-JP" dirty="0">
              <a:latin typeface="+mn-ea"/>
              <a:ea typeface="+mn-ea"/>
            </a:endParaRPr>
          </a:p>
          <a:p>
            <a:pPr eaLnBrk="1" hangingPunct="1"/>
            <a:r>
              <a:rPr lang="ja-JP" altLang="en-US" dirty="0" smtClean="0">
                <a:latin typeface="+mn-ea"/>
                <a:ea typeface="+mn-ea"/>
              </a:rPr>
              <a:t>オレンジサポーター養成講座とは、認知症のことを正しく理解してもらうための講座で、</a:t>
            </a:r>
            <a:endParaRPr lang="en-US" altLang="ja-JP" dirty="0" smtClean="0">
              <a:latin typeface="+mn-ea"/>
              <a:ea typeface="+mn-ea"/>
            </a:endParaRPr>
          </a:p>
          <a:p>
            <a:pPr eaLnBrk="1" hangingPunct="1"/>
            <a:r>
              <a:rPr lang="ja-JP" altLang="en-US" dirty="0" smtClean="0">
                <a:latin typeface="+mn-ea"/>
                <a:ea typeface="+mn-ea"/>
              </a:rPr>
              <a:t>学校の授業に例えると、「社会」と「</a:t>
            </a:r>
            <a:r>
              <a:rPr lang="ja-JP" altLang="en-US" dirty="0">
                <a:latin typeface="+mn-ea"/>
                <a:ea typeface="+mn-ea"/>
              </a:rPr>
              <a:t>理科」と「道徳」を合わせたような内容です</a:t>
            </a:r>
            <a:r>
              <a:rPr lang="ja-JP" altLang="en-US" dirty="0" smtClean="0">
                <a:latin typeface="+mn-ea"/>
                <a:ea typeface="+mn-ea"/>
              </a:rPr>
              <a:t>。</a:t>
            </a:r>
            <a:endParaRPr lang="en-US" altLang="ja-JP" dirty="0" smtClean="0">
              <a:latin typeface="+mn-ea"/>
              <a:ea typeface="+mn-ea"/>
            </a:endParaRPr>
          </a:p>
          <a:p>
            <a:pPr eaLnBrk="1" hangingPunct="1"/>
            <a:endParaRPr lang="en-US" altLang="ja-JP" dirty="0" smtClean="0">
              <a:latin typeface="+mn-ea"/>
              <a:ea typeface="+mn-ea"/>
            </a:endParaRPr>
          </a:p>
          <a:p>
            <a:r>
              <a:rPr lang="ja-JP" altLang="en-US" dirty="0" smtClean="0"/>
              <a:t>「オレンジサポーター」というのは、「サポーター」という名前のとおり、応援する人のことです。</a:t>
            </a:r>
            <a:endParaRPr lang="en-US" altLang="ja-JP" dirty="0" smtClean="0"/>
          </a:p>
          <a:p>
            <a:r>
              <a:rPr lang="ja-JP" altLang="en-US" dirty="0" smtClean="0"/>
              <a:t>では、誰を応援するのか、というと、地域の認知症の人やその家族です。</a:t>
            </a:r>
            <a:endParaRPr lang="en-US" altLang="ja-JP" dirty="0" smtClean="0"/>
          </a:p>
          <a:p>
            <a:endParaRPr lang="en-US" altLang="ja-JP" dirty="0" smtClean="0"/>
          </a:p>
          <a:p>
            <a:r>
              <a:rPr lang="ja-JP" altLang="en-US" dirty="0" smtClean="0"/>
              <a:t>今日の講座を受講すると、皆さんはオレンジサポーターになります。</a:t>
            </a:r>
            <a:endParaRPr lang="en-US" altLang="ja-JP" dirty="0">
              <a:latin typeface="+mn-ea"/>
              <a:ea typeface="+mn-ea"/>
            </a:endParaRPr>
          </a:p>
          <a:p>
            <a:pPr eaLnBrk="1" hangingPunct="1"/>
            <a:endParaRPr lang="en-US" altLang="ja-JP" dirty="0" smtClean="0">
              <a:latin typeface="+mn-ea"/>
              <a:ea typeface="+mn-ea"/>
            </a:endParaRPr>
          </a:p>
          <a:p>
            <a:pPr eaLnBrk="1" hangingPunct="1"/>
            <a:r>
              <a:rPr lang="ja-JP" altLang="en-US" dirty="0" smtClean="0">
                <a:latin typeface="+mn-ea"/>
                <a:ea typeface="+mn-ea"/>
              </a:rPr>
              <a:t>講座が</a:t>
            </a:r>
            <a:r>
              <a:rPr lang="ja-JP" altLang="en-US" dirty="0">
                <a:latin typeface="+mn-ea"/>
                <a:ea typeface="+mn-ea"/>
              </a:rPr>
              <a:t>終わった頃には、少し賢くなったように感じ</a:t>
            </a:r>
            <a:r>
              <a:rPr lang="ja-JP" altLang="en-US" dirty="0" smtClean="0">
                <a:latin typeface="+mn-ea"/>
                <a:ea typeface="+mn-ea"/>
              </a:rPr>
              <a:t>、さらに</a:t>
            </a:r>
            <a:r>
              <a:rPr lang="ja-JP" altLang="en-US" dirty="0">
                <a:latin typeface="+mn-ea"/>
                <a:ea typeface="+mn-ea"/>
              </a:rPr>
              <a:t>は、少しやさしい気持ちになっていると思います</a:t>
            </a:r>
            <a:r>
              <a:rPr lang="ja-JP" altLang="en-US" dirty="0" smtClean="0">
                <a:latin typeface="+mn-ea"/>
                <a:ea typeface="+mn-ea"/>
              </a:rPr>
              <a:t>。</a:t>
            </a:r>
            <a:endParaRPr lang="en-US" altLang="ja-JP" dirty="0" smtClean="0">
              <a:latin typeface="+mn-ea"/>
              <a:ea typeface="+mn-ea"/>
            </a:endParaRPr>
          </a:p>
          <a:p>
            <a:pPr eaLnBrk="1" hangingPunct="1"/>
            <a:endParaRPr lang="en-US" altLang="ja-JP" dirty="0">
              <a:latin typeface="+mn-ea"/>
              <a:ea typeface="+mn-ea"/>
            </a:endParaRPr>
          </a:p>
          <a:p>
            <a:pPr eaLnBrk="1" hangingPunct="1"/>
            <a:r>
              <a:rPr lang="ja-JP" altLang="en-US" dirty="0">
                <a:latin typeface="+mn-ea"/>
                <a:ea typeface="+mn-ea"/>
              </a:rPr>
              <a:t>そんなオレンジサポーター養成</a:t>
            </a:r>
            <a:r>
              <a:rPr lang="ja-JP" altLang="en-US" dirty="0" smtClean="0">
                <a:latin typeface="+mn-ea"/>
                <a:ea typeface="+mn-ea"/>
              </a:rPr>
              <a:t>講座を始めていきます。</a:t>
            </a:r>
            <a:endParaRPr lang="en-US" altLang="ja-JP" dirty="0">
              <a:latin typeface="+mn-ea"/>
              <a:ea typeface="+mn-ea"/>
            </a:endParaRPr>
          </a:p>
          <a:p>
            <a:pPr eaLnBrk="1" hangingPunct="1"/>
            <a:endParaRPr lang="en-US" altLang="ja-JP" dirty="0" smtClean="0">
              <a:latin typeface="+mn-ea"/>
              <a:ea typeface="+mn-ea"/>
            </a:endParaRPr>
          </a:p>
          <a:p>
            <a:pPr eaLnBrk="1" hangingPunct="1"/>
            <a:r>
              <a:rPr lang="ja-JP" altLang="en-US" dirty="0" smtClean="0">
                <a:latin typeface="+mn-ea"/>
                <a:ea typeface="+mn-ea"/>
              </a:rPr>
              <a:t>（一呼吸おいて）</a:t>
            </a:r>
            <a:endParaRPr lang="en-US" altLang="ja-JP" dirty="0" smtClean="0">
              <a:latin typeface="+mn-ea"/>
              <a:ea typeface="+mn-ea"/>
            </a:endParaRPr>
          </a:p>
          <a:p>
            <a:pPr eaLnBrk="1" hangingPunct="1"/>
            <a:endParaRPr lang="en-US" altLang="ja-JP" dirty="0">
              <a:latin typeface="+mn-ea"/>
              <a:ea typeface="+mn-ea"/>
            </a:endParaRPr>
          </a:p>
          <a:p>
            <a:pPr eaLnBrk="1" hangingPunct="1"/>
            <a:r>
              <a:rPr lang="ja-JP" altLang="en-US" dirty="0">
                <a:latin typeface="+mn-ea"/>
                <a:ea typeface="+mn-ea"/>
              </a:rPr>
              <a:t>では、早速ですが、「認知症</a:t>
            </a:r>
            <a:r>
              <a:rPr lang="ja-JP" altLang="en-US" dirty="0" smtClean="0">
                <a:latin typeface="+mn-ea"/>
                <a:ea typeface="+mn-ea"/>
              </a:rPr>
              <a:t>」という言葉を</a:t>
            </a:r>
            <a:r>
              <a:rPr lang="ja-JP" altLang="en-US" dirty="0">
                <a:latin typeface="+mn-ea"/>
                <a:ea typeface="+mn-ea"/>
              </a:rPr>
              <a:t>知っている人、手を挙げてください</a:t>
            </a:r>
            <a:r>
              <a:rPr lang="en-US" altLang="ja-JP" dirty="0">
                <a:latin typeface="+mn-ea"/>
                <a:ea typeface="+mn-ea"/>
              </a:rPr>
              <a:t>!!</a:t>
            </a:r>
          </a:p>
          <a:p>
            <a:pPr eaLnBrk="1" hangingPunct="1"/>
            <a:r>
              <a:rPr lang="ja-JP" altLang="en-US" dirty="0">
                <a:latin typeface="+mn-ea"/>
                <a:ea typeface="+mn-ea"/>
              </a:rPr>
              <a:t>はい、ありがとうございます。</a:t>
            </a:r>
            <a:endParaRPr lang="en-US" altLang="ja-JP" dirty="0">
              <a:latin typeface="+mn-ea"/>
              <a:ea typeface="+mn-ea"/>
            </a:endParaRPr>
          </a:p>
          <a:p>
            <a:pPr eaLnBrk="1" hangingPunct="1"/>
            <a:endParaRPr lang="en-US" altLang="ja-JP" dirty="0">
              <a:latin typeface="+mn-ea"/>
              <a:ea typeface="+mn-ea"/>
            </a:endParaRPr>
          </a:p>
          <a:p>
            <a:pPr eaLnBrk="1" hangingPunct="1"/>
            <a:r>
              <a:rPr lang="ja-JP" altLang="en-US" dirty="0">
                <a:latin typeface="+mn-ea"/>
                <a:ea typeface="+mn-ea"/>
              </a:rPr>
              <a:t>最近は、テレビやネットでも「認知症」という文字を見かけることが多くなりました。</a:t>
            </a:r>
            <a:endParaRPr lang="en-US" altLang="ja-JP" dirty="0">
              <a:latin typeface="+mn-ea"/>
              <a:ea typeface="+mn-ea"/>
            </a:endParaRPr>
          </a:p>
          <a:p>
            <a:pPr eaLnBrk="1" hangingPunct="1"/>
            <a:r>
              <a:rPr lang="ja-JP" altLang="en-US" dirty="0">
                <a:latin typeface="+mn-ea"/>
                <a:ea typeface="+mn-ea"/>
              </a:rPr>
              <a:t>それに</a:t>
            </a:r>
            <a:r>
              <a:rPr lang="ja-JP" altLang="en-US" dirty="0" smtClean="0">
                <a:latin typeface="+mn-ea"/>
                <a:ea typeface="+mn-ea"/>
              </a:rPr>
              <a:t>は理由が</a:t>
            </a:r>
            <a:r>
              <a:rPr lang="ja-JP" altLang="en-US" dirty="0">
                <a:latin typeface="+mn-ea"/>
                <a:ea typeface="+mn-ea"/>
              </a:rPr>
              <a:t>あるんです。</a:t>
            </a:r>
            <a:endParaRPr lang="en-US" altLang="ja-JP" dirty="0">
              <a:latin typeface="+mn-ea"/>
              <a:ea typeface="+mn-ea"/>
            </a:endParaRPr>
          </a:p>
          <a:p>
            <a:pPr eaLnBrk="1" hangingPunct="1"/>
            <a:endParaRPr lang="en-US" altLang="ja-JP" dirty="0">
              <a:latin typeface="+mn-ea"/>
              <a:ea typeface="+mn-ea"/>
            </a:endParaRPr>
          </a:p>
          <a:p>
            <a:pPr eaLnBrk="1" hangingPunct="1"/>
            <a:r>
              <a:rPr lang="ja-JP" altLang="en-US" dirty="0">
                <a:latin typeface="+mn-ea"/>
                <a:ea typeface="+mn-ea"/>
              </a:rPr>
              <a:t>そんなことも考えながらこれからの話を聞いてください。</a:t>
            </a:r>
          </a:p>
          <a:p>
            <a:pPr eaLnBrk="1" hangingPunct="1"/>
            <a:endParaRPr lang="en-US" altLang="ja-JP" dirty="0">
              <a:latin typeface="+mn-ea"/>
              <a:ea typeface="+mn-ea"/>
            </a:endParaRPr>
          </a:p>
          <a:p>
            <a:pPr eaLnBrk="1" hangingPunct="1"/>
            <a:r>
              <a:rPr lang="en-US" altLang="ja-JP" dirty="0" smtClean="0">
                <a:latin typeface="+mn-ea"/>
                <a:ea typeface="+mn-ea"/>
              </a:rPr>
              <a:t>【</a:t>
            </a:r>
            <a:r>
              <a:rPr lang="ja-JP" altLang="en-US" dirty="0" smtClean="0">
                <a:latin typeface="+mn-ea"/>
                <a:ea typeface="+mn-ea"/>
              </a:rPr>
              <a:t>クリック</a:t>
            </a:r>
            <a:r>
              <a:rPr lang="en-US" altLang="ja-JP" dirty="0" smtClean="0">
                <a:latin typeface="+mn-ea"/>
                <a:ea typeface="+mn-ea"/>
              </a:rPr>
              <a:t>】</a:t>
            </a:r>
            <a:endParaRPr lang="ja-JP" altLang="en-US" dirty="0">
              <a:latin typeface="+mn-ea"/>
              <a:ea typeface="+mn-e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ー 1"/>
          <p:cNvSpPr>
            <a:spLocks noGrp="1" noRot="1" noChangeAspect="1" noChangeArrowheads="1" noTextEdit="1"/>
          </p:cNvSpPr>
          <p:nvPr>
            <p:ph type="sldImg"/>
          </p:nvPr>
        </p:nvSpPr>
        <p:spPr>
          <a:ln/>
        </p:spPr>
      </p:sp>
      <p:sp>
        <p:nvSpPr>
          <p:cNvPr id="23555" name="ノート プレースホルダー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400" dirty="0"/>
              <a:t>認知症になると起こる症状が</a:t>
            </a:r>
            <a:r>
              <a:rPr lang="en-US" altLang="ja-JP" sz="1400" dirty="0"/>
              <a:t>2</a:t>
            </a:r>
            <a:r>
              <a:rPr lang="ja-JP" altLang="en-US" sz="1400" dirty="0"/>
              <a:t>つあります。</a:t>
            </a:r>
            <a:endParaRPr lang="en-US" altLang="ja-JP" sz="1400" dirty="0"/>
          </a:p>
          <a:p>
            <a:endParaRPr lang="en-US" altLang="ja-JP" sz="1400" dirty="0"/>
          </a:p>
          <a:p>
            <a:r>
              <a:rPr lang="ja-JP" altLang="en-US" sz="1400" dirty="0"/>
              <a:t>「中核症状」と「</a:t>
            </a:r>
            <a:r>
              <a:rPr lang="en-US" altLang="ja-JP" sz="1400" dirty="0"/>
              <a:t>BPSD</a:t>
            </a:r>
            <a:r>
              <a:rPr lang="ja-JP" altLang="en-US" sz="1400" dirty="0" err="1"/>
              <a:t>、</a:t>
            </a:r>
            <a:r>
              <a:rPr lang="ja-JP" altLang="en-US" sz="1400" dirty="0"/>
              <a:t>行動・心理症状」といいます。</a:t>
            </a:r>
            <a:endParaRPr lang="en-US" altLang="ja-JP" sz="1400" dirty="0"/>
          </a:p>
          <a:p>
            <a:endParaRPr lang="en-US" altLang="ja-JP" sz="1400" dirty="0"/>
          </a:p>
          <a:p>
            <a:r>
              <a:rPr lang="ja-JP" altLang="en-US" sz="1400" dirty="0"/>
              <a:t>脳の機能がダメージを受けて「中核症状」というものが必ず生じます。</a:t>
            </a:r>
            <a:endParaRPr lang="en-US" altLang="ja-JP" sz="1400" dirty="0"/>
          </a:p>
          <a:p>
            <a:endParaRPr lang="en-US" altLang="ja-JP" sz="1400" dirty="0"/>
          </a:p>
          <a:p>
            <a:r>
              <a:rPr lang="ja-JP" altLang="en-US" sz="1400" dirty="0"/>
              <a:t>風邪をひいたら、熱や、咳といった症状がでますよね。</a:t>
            </a:r>
            <a:endParaRPr lang="en-US" altLang="ja-JP" sz="1400" dirty="0"/>
          </a:p>
          <a:p>
            <a:r>
              <a:rPr lang="ja-JP" altLang="en-US" sz="1400" dirty="0"/>
              <a:t>それが風邪の「中核症状」ですね。</a:t>
            </a:r>
            <a:endParaRPr lang="en-US" altLang="ja-JP" sz="1400" dirty="0"/>
          </a:p>
          <a:p>
            <a:endParaRPr lang="en-US" altLang="ja-JP" sz="1400" dirty="0"/>
          </a:p>
          <a:p>
            <a:r>
              <a:rPr lang="ja-JP" altLang="en-US" sz="1400" dirty="0"/>
              <a:t>認知症になったら何が起こるかというと、この中核症状が出てきます。</a:t>
            </a:r>
            <a:endParaRPr lang="en-US" altLang="ja-JP" sz="1400" dirty="0"/>
          </a:p>
          <a:p>
            <a:endParaRPr lang="en-US" altLang="ja-JP" sz="1400" dirty="0"/>
          </a:p>
          <a:p>
            <a:r>
              <a:rPr lang="ja-JP" altLang="en-US" sz="1400" dirty="0"/>
              <a:t>少し難しい言葉ですが、「中核症状」について、みなさんといっしょに見ていきたいと思います。</a:t>
            </a:r>
            <a:endParaRPr lang="en-US" altLang="ja-JP" sz="1400" dirty="0"/>
          </a:p>
          <a:p>
            <a:pPr defTabSz="914383">
              <a:defRPr/>
            </a:pPr>
            <a:endParaRPr lang="en-US" altLang="ja-JP" sz="1400" dirty="0">
              <a:latin typeface="Arial" panose="020B0604020202020204" pitchFamily="34" charset="0"/>
            </a:endParaRPr>
          </a:p>
          <a:p>
            <a:pPr defTabSz="914383">
              <a:defRPr/>
            </a:pPr>
            <a:r>
              <a:rPr lang="ja-JP" altLang="en-US" sz="1400" dirty="0">
                <a:latin typeface="Arial" panose="020B0604020202020204" pitchFamily="34" charset="0"/>
              </a:rPr>
              <a:t>まずは、一番症状の中心となる「記憶障害」です。</a:t>
            </a:r>
            <a:endParaRPr lang="en-US" altLang="ja-JP" sz="1400" dirty="0">
              <a:latin typeface="Arial" panose="020B0604020202020204" pitchFamily="34" charset="0"/>
            </a:endParaRPr>
          </a:p>
          <a:p>
            <a:endParaRPr lang="en-US" altLang="ja-JP" sz="1400" dirty="0"/>
          </a:p>
          <a:p>
            <a:r>
              <a:rPr lang="ja-JP" altLang="en-US" sz="1400" dirty="0"/>
              <a:t>（誰かに質問）</a:t>
            </a:r>
            <a:endParaRPr lang="en-US" altLang="ja-JP" sz="1400" dirty="0"/>
          </a:p>
          <a:p>
            <a:r>
              <a:rPr lang="en-US" altLang="ja-JP" sz="1400" dirty="0"/>
              <a:t>Q.</a:t>
            </a:r>
            <a:r>
              <a:rPr lang="ja-JP" altLang="en-US" sz="1400" dirty="0"/>
              <a:t>今日の朝ごはんは何を食べましたか？</a:t>
            </a:r>
            <a:endParaRPr lang="en-US" altLang="ja-JP" sz="1400" dirty="0"/>
          </a:p>
          <a:p>
            <a:r>
              <a:rPr lang="en-US" altLang="ja-JP" sz="1400" dirty="0"/>
              <a:t>Q.</a:t>
            </a:r>
            <a:r>
              <a:rPr lang="ja-JP" altLang="en-US" sz="1400" dirty="0"/>
              <a:t>今日は何月何日何曜日ですか？</a:t>
            </a:r>
            <a:endParaRPr lang="en-US" altLang="ja-JP" sz="1400" dirty="0"/>
          </a:p>
          <a:p>
            <a:r>
              <a:rPr lang="en-US" altLang="ja-JP" sz="1400" dirty="0"/>
              <a:t>Q.</a:t>
            </a:r>
            <a:r>
              <a:rPr lang="ja-JP" altLang="en-US" sz="1400" dirty="0"/>
              <a:t>先週の〇曜日の朝ごはんは何を食べましたか？→「忘れました」</a:t>
            </a:r>
            <a:endParaRPr lang="en-US" altLang="ja-JP" sz="1400" dirty="0"/>
          </a:p>
          <a:p>
            <a:endParaRPr lang="en-US" altLang="ja-JP" sz="1400" dirty="0"/>
          </a:p>
          <a:p>
            <a:r>
              <a:rPr lang="ja-JP" altLang="en-US" sz="1400" dirty="0"/>
              <a:t>（拍手～）</a:t>
            </a:r>
            <a:endParaRPr lang="en-US" altLang="ja-JP" sz="1400" dirty="0"/>
          </a:p>
          <a:p>
            <a:endParaRPr lang="en-US" altLang="ja-JP" sz="1400" dirty="0"/>
          </a:p>
          <a:p>
            <a:r>
              <a:rPr lang="ja-JP" altLang="en-US" sz="1400" dirty="0"/>
              <a:t>健康的なもの忘れですね。</a:t>
            </a:r>
            <a:endParaRPr lang="en-US" altLang="ja-JP" sz="1400" dirty="0"/>
          </a:p>
          <a:p>
            <a:endParaRPr lang="en-US" altLang="ja-JP" sz="1400" dirty="0"/>
          </a:p>
          <a:p>
            <a:pPr eaLnBrk="1" hangingPunct="1"/>
            <a:r>
              <a:rPr lang="en-US" altLang="ja-JP" sz="1400" dirty="0"/>
              <a:t>【</a:t>
            </a:r>
            <a:r>
              <a:rPr lang="ja-JP" altLang="en-US" sz="1400" dirty="0"/>
              <a:t>クリック</a:t>
            </a:r>
            <a:r>
              <a:rPr lang="en-US" altLang="ja-JP" sz="1400" dirty="0"/>
              <a:t>】</a:t>
            </a:r>
            <a:endParaRPr lang="ja-JP" altLang="en-US" sz="14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ChangeArrowheads="1" noTextEdit="1"/>
          </p:cNvSpPr>
          <p:nvPr>
            <p:ph type="sldImg"/>
          </p:nvPr>
        </p:nvSpPr>
        <p:spPr>
          <a:ln/>
        </p:spPr>
      </p:sp>
      <p:sp>
        <p:nvSpPr>
          <p:cNvPr id="25603" name="ノート プレースホルダー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dirty="0">
                <a:latin typeface="Arial" panose="020B0604020202020204" pitchFamily="34" charset="0"/>
              </a:rPr>
              <a:t>普通の物忘れと認知症による物忘れの違いがよくわかるイメージ図がこちらです。</a:t>
            </a:r>
            <a:endParaRPr lang="en-US" altLang="ja-JP" dirty="0">
              <a:latin typeface="Arial" panose="020B0604020202020204" pitchFamily="34" charset="0"/>
            </a:endParaRPr>
          </a:p>
          <a:p>
            <a:endParaRPr lang="en-US" altLang="ja-JP" dirty="0">
              <a:latin typeface="Arial" panose="020B0604020202020204" pitchFamily="34" charset="0"/>
            </a:endParaRPr>
          </a:p>
          <a:p>
            <a:r>
              <a:rPr lang="ja-JP" altLang="en-US" dirty="0">
                <a:latin typeface="Arial" panose="020B0604020202020204" pitchFamily="34" charset="0"/>
              </a:rPr>
              <a:t>年齢を重ねることによる物忘れと、認知症による記憶障害は大きく違います。</a:t>
            </a:r>
            <a:endParaRPr lang="en-US" altLang="ja-JP" dirty="0">
              <a:latin typeface="Arial" panose="020B0604020202020204" pitchFamily="34" charset="0"/>
            </a:endParaRPr>
          </a:p>
          <a:p>
            <a:r>
              <a:rPr lang="ja-JP" altLang="en-US" dirty="0">
                <a:latin typeface="Arial" panose="020B0604020202020204" pitchFamily="34" charset="0"/>
              </a:rPr>
              <a:t>この矢印は記憶の帯をイメージしています。</a:t>
            </a:r>
            <a:endParaRPr lang="en-US" altLang="ja-JP" dirty="0">
              <a:latin typeface="Arial" panose="020B0604020202020204" pitchFamily="34" charset="0"/>
            </a:endParaRPr>
          </a:p>
          <a:p>
            <a:endParaRPr lang="en-US" altLang="ja-JP" dirty="0">
              <a:latin typeface="Arial" panose="020B0604020202020204" pitchFamily="34" charset="0"/>
            </a:endParaRPr>
          </a:p>
          <a:p>
            <a:r>
              <a:rPr lang="ja-JP" altLang="en-US" dirty="0">
                <a:latin typeface="Arial" panose="020B0604020202020204" pitchFamily="34" charset="0"/>
              </a:rPr>
              <a:t>右に行くほど「現在」で、左に行くほど「過去」の記憶だと考えてください。</a:t>
            </a:r>
            <a:endParaRPr lang="en-US" altLang="ja-JP" dirty="0">
              <a:latin typeface="Arial" panose="020B0604020202020204" pitchFamily="34" charset="0"/>
            </a:endParaRPr>
          </a:p>
          <a:p>
            <a:endParaRPr lang="en-US" altLang="ja-JP" dirty="0">
              <a:latin typeface="Arial" panose="020B0604020202020204" pitchFamily="34" charset="0"/>
            </a:endParaRPr>
          </a:p>
          <a:p>
            <a:r>
              <a:rPr lang="ja-JP" altLang="en-US" dirty="0" smtClean="0">
                <a:latin typeface="Arial" panose="020B0604020202020204" pitchFamily="34" charset="0"/>
              </a:rPr>
              <a:t>記憶</a:t>
            </a:r>
            <a:r>
              <a:rPr lang="ja-JP" altLang="en-US" dirty="0">
                <a:latin typeface="Arial" panose="020B0604020202020204" pitchFamily="34" charset="0"/>
              </a:rPr>
              <a:t>の帯があるものの、少しずつかけていく、</a:t>
            </a:r>
            <a:endParaRPr lang="en-US" altLang="ja-JP" dirty="0">
              <a:latin typeface="Arial" panose="020B0604020202020204" pitchFamily="34" charset="0"/>
            </a:endParaRPr>
          </a:p>
          <a:p>
            <a:r>
              <a:rPr lang="ja-JP" altLang="en-US" dirty="0" smtClean="0">
                <a:latin typeface="Arial" panose="020B0604020202020204" pitchFamily="34" charset="0"/>
              </a:rPr>
              <a:t>虫</a:t>
            </a:r>
            <a:r>
              <a:rPr lang="ja-JP" altLang="en-US" dirty="0">
                <a:latin typeface="Arial" panose="020B0604020202020204" pitchFamily="34" charset="0"/>
              </a:rPr>
              <a:t>食いのあるものが、一般的な物忘れのイメージです。</a:t>
            </a:r>
            <a:endParaRPr lang="en-US" altLang="ja-JP" dirty="0">
              <a:latin typeface="Arial" panose="020B0604020202020204" pitchFamily="34" charset="0"/>
            </a:endParaRPr>
          </a:p>
          <a:p>
            <a:pPr defTabSz="914383">
              <a:defRPr/>
            </a:pPr>
            <a:endParaRPr lang="en-US" altLang="ja-JP" dirty="0">
              <a:latin typeface="Arial" panose="020B0604020202020204" pitchFamily="34" charset="0"/>
            </a:endParaRPr>
          </a:p>
          <a:p>
            <a:pPr defTabSz="914383">
              <a:defRPr/>
            </a:pPr>
            <a:r>
              <a:rPr lang="ja-JP" altLang="en-US" dirty="0">
                <a:latin typeface="Arial" panose="020B0604020202020204" pitchFamily="34" charset="0"/>
              </a:rPr>
              <a:t>一方、認知症による物忘れは、記憶の帯が、抜け落ちてしまっています</a:t>
            </a:r>
            <a:r>
              <a:rPr lang="ja-JP" altLang="en-US" dirty="0" smtClean="0">
                <a:latin typeface="Arial" panose="020B0604020202020204" pitchFamily="34" charset="0"/>
              </a:rPr>
              <a:t>。</a:t>
            </a:r>
            <a:endParaRPr lang="en-US" altLang="ja-JP" dirty="0" smtClean="0">
              <a:latin typeface="Arial" panose="020B0604020202020204" pitchFamily="34" charset="0"/>
            </a:endParaRPr>
          </a:p>
          <a:p>
            <a:pPr defTabSz="914383">
              <a:defRPr/>
            </a:pPr>
            <a:r>
              <a:rPr lang="ja-JP" altLang="en-US" dirty="0" smtClean="0">
                <a:latin typeface="Arial" panose="020B0604020202020204" pitchFamily="34" charset="0"/>
              </a:rPr>
              <a:t>このことを「体験自体を忘れる」と表現されることがあります。</a:t>
            </a:r>
            <a:endParaRPr lang="en-US" altLang="ja-JP" dirty="0" smtClean="0">
              <a:latin typeface="Arial" panose="020B0604020202020204" pitchFamily="34" charset="0"/>
            </a:endParaRPr>
          </a:p>
          <a:p>
            <a:pPr defTabSz="914383">
              <a:defRPr/>
            </a:pPr>
            <a:endParaRPr lang="en-US" altLang="ja-JP" dirty="0" smtClean="0">
              <a:latin typeface="Arial" panose="020B0604020202020204" pitchFamily="34" charset="0"/>
            </a:endParaRPr>
          </a:p>
          <a:p>
            <a:pPr defTabSz="914383">
              <a:defRPr/>
            </a:pPr>
            <a:r>
              <a:rPr lang="ja-JP" altLang="en-US" dirty="0" smtClean="0">
                <a:latin typeface="Arial" panose="020B0604020202020204" pitchFamily="34" charset="0"/>
              </a:rPr>
              <a:t>抜け落ちているので、ヒントを出しても、思い出せないのです。</a:t>
            </a:r>
            <a:endParaRPr lang="en-US" altLang="ja-JP" dirty="0">
              <a:latin typeface="Arial" panose="020B0604020202020204" pitchFamily="34" charset="0"/>
            </a:endParaRPr>
          </a:p>
          <a:p>
            <a:pPr defTabSz="914383">
              <a:defRPr/>
            </a:pPr>
            <a:endParaRPr lang="en-US" altLang="ja-JP" dirty="0">
              <a:latin typeface="Arial" panose="020B0604020202020204" pitchFamily="34" charset="0"/>
            </a:endParaRPr>
          </a:p>
          <a:p>
            <a:pPr defTabSz="914383">
              <a:defRPr/>
            </a:pPr>
            <a:r>
              <a:rPr lang="ja-JP" altLang="en-US" dirty="0" smtClean="0">
                <a:latin typeface="Arial" panose="020B0604020202020204" pitchFamily="34" charset="0"/>
              </a:rPr>
              <a:t>ご飯</a:t>
            </a:r>
            <a:r>
              <a:rPr lang="ja-JP" altLang="en-US" dirty="0">
                <a:latin typeface="Arial" panose="020B0604020202020204" pitchFamily="34" charset="0"/>
              </a:rPr>
              <a:t>を食べたこと自体を忘れてしまって、食べていないと言ったりします。</a:t>
            </a:r>
            <a:endParaRPr lang="en-US" altLang="ja-JP" dirty="0">
              <a:latin typeface="Arial" panose="020B0604020202020204" pitchFamily="34" charset="0"/>
            </a:endParaRPr>
          </a:p>
          <a:p>
            <a:pPr defTabSz="914383">
              <a:defRPr/>
            </a:pPr>
            <a:r>
              <a:rPr lang="ja-JP" altLang="en-US" dirty="0">
                <a:latin typeface="Arial" panose="020B0604020202020204" pitchFamily="34" charset="0"/>
              </a:rPr>
              <a:t>本人にしてみたら、記憶が抜け落ちて、もうないことになってしまいます。</a:t>
            </a:r>
            <a:endParaRPr lang="en-US" altLang="ja-JP" dirty="0">
              <a:latin typeface="Arial" panose="020B0604020202020204" pitchFamily="34" charset="0"/>
            </a:endParaRPr>
          </a:p>
          <a:p>
            <a:pPr defTabSz="914383">
              <a:defRPr/>
            </a:pPr>
            <a:r>
              <a:rPr lang="ja-JP" altLang="en-US" dirty="0">
                <a:latin typeface="Arial" panose="020B0604020202020204" pitchFamily="34" charset="0"/>
              </a:rPr>
              <a:t>相手を困らせるためにそのようなことを言っているわけでもないのです。</a:t>
            </a:r>
            <a:endParaRPr lang="en-US" altLang="ja-JP" dirty="0">
              <a:latin typeface="Arial" panose="020B0604020202020204" pitchFamily="34" charset="0"/>
            </a:endParaRPr>
          </a:p>
          <a:p>
            <a:pPr defTabSz="914383">
              <a:defRPr/>
            </a:pPr>
            <a:endParaRPr lang="en-US" altLang="ja-JP" dirty="0">
              <a:latin typeface="Arial" panose="020B0604020202020204" pitchFamily="34" charset="0"/>
            </a:endParaRPr>
          </a:p>
          <a:p>
            <a:pPr defTabSz="914383">
              <a:defRPr/>
            </a:pPr>
            <a:r>
              <a:rPr lang="ja-JP" altLang="en-US" dirty="0">
                <a:latin typeface="Arial" panose="020B0604020202020204" pitchFamily="34" charset="0"/>
              </a:rPr>
              <a:t>認知症の人は忘れることを忘れてしまうため、自覚に乏しく、指摘されても「忘れてない！」と言い張ったりします。</a:t>
            </a:r>
            <a:endParaRPr lang="en-US" altLang="ja-JP" dirty="0">
              <a:latin typeface="Arial" panose="020B0604020202020204" pitchFamily="34" charset="0"/>
            </a:endParaRPr>
          </a:p>
          <a:p>
            <a:endParaRPr lang="en-US" altLang="ja-JP" dirty="0">
              <a:latin typeface="Arial" panose="020B0604020202020204" pitchFamily="34" charset="0"/>
            </a:endParaRPr>
          </a:p>
          <a:p>
            <a:r>
              <a:rPr lang="ja-JP" altLang="en-US" dirty="0" smtClean="0">
                <a:latin typeface="Arial" panose="020B0604020202020204" pitchFamily="34" charset="0"/>
              </a:rPr>
              <a:t>「体験自体を忘れる」という認知症によるもの忘れのイメージを知らないと、</a:t>
            </a:r>
            <a:endParaRPr lang="en-US" altLang="ja-JP" dirty="0" smtClean="0">
              <a:latin typeface="Arial" panose="020B0604020202020204" pitchFamily="34" charset="0"/>
            </a:endParaRPr>
          </a:p>
          <a:p>
            <a:r>
              <a:rPr lang="ja-JP" altLang="en-US" dirty="0" smtClean="0">
                <a:latin typeface="Arial" panose="020B0604020202020204" pitchFamily="34" charset="0"/>
              </a:rPr>
              <a:t>その</a:t>
            </a:r>
            <a:r>
              <a:rPr lang="ja-JP" altLang="en-US" dirty="0">
                <a:latin typeface="Arial" panose="020B0604020202020204" pitchFamily="34" charset="0"/>
              </a:rPr>
              <a:t>ことが原因で言い争いになってしまったりすることが多いのですが、何のプラスにもなりません。</a:t>
            </a:r>
            <a:endParaRPr lang="en-US" altLang="ja-JP" dirty="0">
              <a:latin typeface="Arial" panose="020B0604020202020204" pitchFamily="34" charset="0"/>
            </a:endParaRPr>
          </a:p>
          <a:p>
            <a:endParaRPr lang="en-US" altLang="ja-JP" dirty="0">
              <a:latin typeface="Arial" panose="020B0604020202020204" pitchFamily="34" charset="0"/>
            </a:endParaRPr>
          </a:p>
          <a:p>
            <a:r>
              <a:rPr lang="ja-JP" altLang="en-US" dirty="0">
                <a:latin typeface="Arial" panose="020B0604020202020204" pitchFamily="34" charset="0"/>
              </a:rPr>
              <a:t>この帯のイメージを理解しているだけでも、認知症の人への対応は変わってきます。</a:t>
            </a:r>
            <a:endParaRPr lang="en-US" altLang="ja-JP" dirty="0">
              <a:latin typeface="Arial" panose="020B0604020202020204" pitchFamily="34" charset="0"/>
            </a:endParaRPr>
          </a:p>
          <a:p>
            <a:endParaRPr lang="en-US" altLang="ja-JP" dirty="0">
              <a:latin typeface="Arial" panose="020B0604020202020204" pitchFamily="34" charset="0"/>
            </a:endParaRPr>
          </a:p>
          <a:p>
            <a:r>
              <a:rPr lang="ja-JP" altLang="en-US" dirty="0">
                <a:latin typeface="Arial" panose="020B0604020202020204" pitchFamily="34" charset="0"/>
              </a:rPr>
              <a:t>中核症状は、必ず起こる症状ですので、それに対して、わたしたちが何ができるか、ということが重要ですね。</a:t>
            </a:r>
            <a:endParaRPr lang="en-US" altLang="ja-JP" dirty="0">
              <a:latin typeface="Arial" panose="020B0604020202020204" pitchFamily="34" charset="0"/>
            </a:endParaRPr>
          </a:p>
          <a:p>
            <a:endParaRPr lang="en-US" altLang="ja-JP" dirty="0">
              <a:latin typeface="Arial" panose="020B0604020202020204" pitchFamily="34" charset="0"/>
            </a:endParaRPr>
          </a:p>
          <a:p>
            <a:pPr defTabSz="914383">
              <a:defRPr/>
            </a:pPr>
            <a:r>
              <a:rPr lang="ja-JP" altLang="en-US" dirty="0"/>
              <a:t>（誰かに質問）</a:t>
            </a:r>
            <a:endParaRPr lang="en-US" altLang="ja-JP" dirty="0"/>
          </a:p>
          <a:p>
            <a:r>
              <a:rPr lang="en-US" altLang="ja-JP" dirty="0">
                <a:latin typeface="Arial" panose="020B0604020202020204" pitchFamily="34" charset="0"/>
              </a:rPr>
              <a:t>Q.</a:t>
            </a:r>
            <a:r>
              <a:rPr lang="ja-JP" altLang="en-US" dirty="0">
                <a:latin typeface="Arial" panose="020B0604020202020204" pitchFamily="34" charset="0"/>
              </a:rPr>
              <a:t>（後ろを向いて）</a:t>
            </a:r>
            <a:r>
              <a:rPr lang="ja-JP" altLang="en-US" dirty="0" smtClean="0">
                <a:latin typeface="Arial" panose="020B0604020202020204" pitchFamily="34" charset="0"/>
              </a:rPr>
              <a:t>私のネクタイは何色でしたでしょう</a:t>
            </a:r>
            <a:r>
              <a:rPr lang="ja-JP" altLang="en-US" dirty="0">
                <a:latin typeface="Arial" panose="020B0604020202020204" pitchFamily="34" charset="0"/>
              </a:rPr>
              <a:t>か？</a:t>
            </a:r>
            <a:endParaRPr lang="en-US" altLang="ja-JP" dirty="0">
              <a:latin typeface="Arial" panose="020B0604020202020204" pitchFamily="34" charset="0"/>
            </a:endParaRPr>
          </a:p>
          <a:p>
            <a:endParaRPr lang="en-US" altLang="ja-JP" dirty="0">
              <a:latin typeface="Arial" panose="020B0604020202020204" pitchFamily="34" charset="0"/>
            </a:endParaRPr>
          </a:p>
          <a:p>
            <a:r>
              <a:rPr lang="ja-JP" altLang="en-US" dirty="0">
                <a:latin typeface="Arial" panose="020B0604020202020204" pitchFamily="34" charset="0"/>
              </a:rPr>
              <a:t>記憶なんてそんなもんなんですね。</a:t>
            </a:r>
            <a:endParaRPr lang="en-US" altLang="ja-JP" dirty="0">
              <a:latin typeface="Arial" panose="020B0604020202020204" pitchFamily="34" charset="0"/>
            </a:endParaRPr>
          </a:p>
          <a:p>
            <a:endParaRPr lang="en-US" altLang="ja-JP" dirty="0">
              <a:latin typeface="Arial" panose="020B0604020202020204" pitchFamily="34" charset="0"/>
            </a:endParaRPr>
          </a:p>
          <a:p>
            <a:r>
              <a:rPr lang="ja-JP" altLang="en-US" dirty="0">
                <a:latin typeface="Arial" panose="020B0604020202020204" pitchFamily="34" charset="0"/>
              </a:rPr>
              <a:t>若い脳は矢印が途切れている部分がないため、起こった出来事や自分が取った行動をしっかり記憶出来ているというイメージです。</a:t>
            </a:r>
            <a:endParaRPr lang="en-US" altLang="ja-JP" dirty="0">
              <a:latin typeface="Arial" panose="020B0604020202020204" pitchFamily="34" charset="0"/>
            </a:endParaRPr>
          </a:p>
          <a:p>
            <a:endParaRPr lang="en-US" altLang="ja-JP" dirty="0">
              <a:latin typeface="Arial" panose="020B0604020202020204" pitchFamily="34" charset="0"/>
            </a:endParaRPr>
          </a:p>
          <a:p>
            <a:r>
              <a:rPr lang="ja-JP" altLang="en-US" dirty="0">
                <a:latin typeface="Arial" panose="020B0604020202020204" pitchFamily="34" charset="0"/>
              </a:rPr>
              <a:t>ご飯を食べたことは覚えているけど、何を食べたか忘れて</a:t>
            </a:r>
            <a:r>
              <a:rPr lang="ja-JP" altLang="en-US" dirty="0" smtClean="0">
                <a:latin typeface="Arial" panose="020B0604020202020204" pitchFamily="34" charset="0"/>
              </a:rPr>
              <a:t>しまったり</a:t>
            </a:r>
            <a:r>
              <a:rPr lang="ja-JP" altLang="en-US" dirty="0">
                <a:latin typeface="Arial" panose="020B0604020202020204" pitchFamily="34" charset="0"/>
              </a:rPr>
              <a:t>、久しぶりにテレビで見る芸能人の名前が出てこなかったり、部分部分を忘れているという状況です。</a:t>
            </a:r>
            <a:endParaRPr lang="en-US" altLang="ja-JP" dirty="0">
              <a:latin typeface="Arial" panose="020B0604020202020204" pitchFamily="34" charset="0"/>
            </a:endParaRPr>
          </a:p>
          <a:p>
            <a:endParaRPr lang="en-US" altLang="ja-JP" dirty="0">
              <a:latin typeface="Arial" panose="020B0604020202020204" pitchFamily="34" charset="0"/>
            </a:endParaRPr>
          </a:p>
          <a:p>
            <a:pPr eaLnBrk="1" hangingPunct="1"/>
            <a:r>
              <a:rPr lang="en-US" altLang="ja-JP" dirty="0" smtClean="0">
                <a:latin typeface="+mn-ea"/>
                <a:ea typeface="+mn-ea"/>
              </a:rPr>
              <a:t>【</a:t>
            </a:r>
            <a:r>
              <a:rPr lang="ja-JP" altLang="en-US" dirty="0" smtClean="0">
                <a:latin typeface="+mn-ea"/>
                <a:ea typeface="+mn-ea"/>
              </a:rPr>
              <a:t>クリック</a:t>
            </a:r>
            <a:r>
              <a:rPr lang="en-US" altLang="ja-JP" dirty="0" smtClean="0">
                <a:latin typeface="+mn-ea"/>
                <a:ea typeface="+mn-ea"/>
              </a:rPr>
              <a:t>】</a:t>
            </a:r>
            <a:endParaRPr lang="ja-JP" altLang="en-US" dirty="0">
              <a:latin typeface="+mn-ea"/>
              <a:ea typeface="+mn-ea"/>
            </a:endParaRPr>
          </a:p>
        </p:txBody>
      </p:sp>
      <p:sp>
        <p:nvSpPr>
          <p:cNvPr id="25604" name="スライド番号プレースホルダー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37" indent="-285745">
              <a:defRPr kumimoji="1">
                <a:solidFill>
                  <a:schemeClr val="tx1"/>
                </a:solidFill>
                <a:latin typeface="Arial" panose="020B0604020202020204" pitchFamily="34" charset="0"/>
                <a:ea typeface="ＭＳ Ｐゴシック" panose="020B0600070205080204" pitchFamily="50" charset="-128"/>
              </a:defRPr>
            </a:lvl2pPr>
            <a:lvl3pPr marL="1142979" indent="-228596">
              <a:defRPr kumimoji="1">
                <a:solidFill>
                  <a:schemeClr val="tx1"/>
                </a:solidFill>
                <a:latin typeface="Arial" panose="020B0604020202020204" pitchFamily="34" charset="0"/>
                <a:ea typeface="ＭＳ Ｐゴシック" panose="020B0600070205080204" pitchFamily="50" charset="-128"/>
              </a:defRPr>
            </a:lvl3pPr>
            <a:lvl4pPr marL="1600171" indent="-228596">
              <a:defRPr kumimoji="1">
                <a:solidFill>
                  <a:schemeClr val="tx1"/>
                </a:solidFill>
                <a:latin typeface="Arial" panose="020B0604020202020204" pitchFamily="34" charset="0"/>
                <a:ea typeface="ＭＳ Ｐゴシック" panose="020B0600070205080204" pitchFamily="50" charset="-128"/>
              </a:defRPr>
            </a:lvl4pPr>
            <a:lvl5pPr marL="2057362" indent="-228596">
              <a:defRPr kumimoji="1">
                <a:solidFill>
                  <a:schemeClr val="tx1"/>
                </a:solidFill>
                <a:latin typeface="Arial" panose="020B0604020202020204" pitchFamily="34" charset="0"/>
                <a:ea typeface="ＭＳ Ｐゴシック" panose="020B0600070205080204" pitchFamily="50" charset="-128"/>
              </a:defRPr>
            </a:lvl5pPr>
            <a:lvl6pPr marL="2514554"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745"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8937"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128"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690FE866-2AE0-4A00-9931-0DA36669B8C3}" type="slidenum">
              <a:rPr lang="en-US" altLang="ja-JP" smtClean="0">
                <a:latin typeface="+mn-ea"/>
                <a:ea typeface="+mn-ea"/>
              </a:rPr>
              <a:pPr/>
              <a:t>11</a:t>
            </a:fld>
            <a:endParaRPr lang="en-US" altLang="ja-JP" dirty="0">
              <a:latin typeface="+mn-ea"/>
              <a:ea typeface="+mn-e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p:cNvSpPr>
            <a:spLocks noGrp="1" noRot="1" noChangeAspect="1" noChangeArrowheads="1" noTextEdit="1"/>
          </p:cNvSpPr>
          <p:nvPr>
            <p:ph type="sldImg"/>
          </p:nvPr>
        </p:nvSpPr>
        <p:spPr>
          <a:xfrm>
            <a:off x="1371600" y="1143000"/>
            <a:ext cx="4114800" cy="3086100"/>
          </a:xfrm>
          <a:ln/>
        </p:spPr>
      </p:sp>
      <p:sp>
        <p:nvSpPr>
          <p:cNvPr id="27651" name="ノート プレースホルダー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次です。</a:t>
            </a:r>
            <a:endParaRPr lang="en-US" altLang="ja-JP" dirty="0"/>
          </a:p>
          <a:p>
            <a:endParaRPr lang="en-US" altLang="ja-JP" dirty="0"/>
          </a:p>
          <a:p>
            <a:r>
              <a:rPr lang="ja-JP" altLang="en-US" dirty="0"/>
              <a:t>認知症の中核症状に「見当識障害」という</a:t>
            </a:r>
            <a:r>
              <a:rPr lang="ja-JP" altLang="en-US" dirty="0" smtClean="0"/>
              <a:t>ものもあります</a:t>
            </a:r>
            <a:r>
              <a:rPr lang="ja-JP" altLang="en-US" dirty="0"/>
              <a:t>。</a:t>
            </a:r>
            <a:endParaRPr lang="en-US" altLang="ja-JP" dirty="0"/>
          </a:p>
          <a:p>
            <a:endParaRPr lang="en-US" altLang="ja-JP" dirty="0"/>
          </a:p>
          <a:p>
            <a:pPr defTabSz="914383">
              <a:defRPr/>
            </a:pPr>
            <a:r>
              <a:rPr lang="ja-JP" altLang="en-US" dirty="0"/>
              <a:t>脳の頭頂葉の話で、「今</a:t>
            </a:r>
            <a:r>
              <a:rPr lang="ja-JP" altLang="en-US" dirty="0" smtClean="0"/>
              <a:t>、○○中学校の△△に</a:t>
            </a:r>
            <a:r>
              <a:rPr lang="ja-JP" altLang="en-US" dirty="0"/>
              <a:t>います</a:t>
            </a:r>
            <a:r>
              <a:rPr lang="ja-JP" altLang="en-US" dirty="0" smtClean="0"/>
              <a:t>。（実施会場）」</a:t>
            </a:r>
            <a:endParaRPr lang="en-US" altLang="ja-JP" dirty="0" smtClean="0"/>
          </a:p>
          <a:p>
            <a:pPr defTabSz="914383">
              <a:defRPr/>
            </a:pPr>
            <a:r>
              <a:rPr lang="ja-JP" altLang="en-US" dirty="0" smtClean="0"/>
              <a:t>（例えば明石中学校の</a:t>
            </a:r>
            <a:r>
              <a:rPr lang="en-US" altLang="ja-JP" dirty="0" smtClean="0"/>
              <a:t>2</a:t>
            </a:r>
            <a:r>
              <a:rPr lang="ja-JP" altLang="en-US" dirty="0" smtClean="0"/>
              <a:t>年</a:t>
            </a:r>
            <a:r>
              <a:rPr lang="en-US" altLang="ja-JP" dirty="0" smtClean="0"/>
              <a:t>3</a:t>
            </a:r>
            <a:r>
              <a:rPr lang="ja-JP" altLang="en-US" dirty="0" smtClean="0"/>
              <a:t>組の教室、など実施会場）</a:t>
            </a:r>
            <a:endParaRPr lang="en-US" altLang="ja-JP" dirty="0" smtClean="0"/>
          </a:p>
          <a:p>
            <a:pPr defTabSz="914383">
              <a:defRPr/>
            </a:pPr>
            <a:r>
              <a:rPr lang="ja-JP" altLang="en-US" dirty="0" smtClean="0"/>
              <a:t>と</a:t>
            </a:r>
            <a:r>
              <a:rPr lang="ja-JP" altLang="en-US" dirty="0"/>
              <a:t>いうことを教えてくれているとお話しましたが、</a:t>
            </a:r>
            <a:endParaRPr lang="en-US" altLang="ja-JP" dirty="0"/>
          </a:p>
          <a:p>
            <a:pPr defTabSz="914383">
              <a:defRPr/>
            </a:pPr>
            <a:endParaRPr lang="en-US" altLang="ja-JP" dirty="0"/>
          </a:p>
          <a:p>
            <a:pPr defTabSz="914383">
              <a:defRPr/>
            </a:pPr>
            <a:r>
              <a:rPr lang="ja-JP" altLang="en-US" dirty="0"/>
              <a:t>場所がわからなくなったり、時間や季節がわからなくなったり、誰なのかわからなくなったり、</a:t>
            </a:r>
            <a:endParaRPr lang="en-US" altLang="ja-JP" dirty="0"/>
          </a:p>
          <a:p>
            <a:pPr defTabSz="914383">
              <a:defRPr/>
            </a:pPr>
            <a:r>
              <a:rPr lang="ja-JP" altLang="en-US" dirty="0"/>
              <a:t>と、自分の置かれている症状を理解する力が低下して、身近なことから分からなくなってくる症状です。</a:t>
            </a:r>
            <a:endParaRPr lang="en-US" altLang="ja-JP" dirty="0"/>
          </a:p>
          <a:p>
            <a:pPr defTabSz="914383">
              <a:defRPr/>
            </a:pPr>
            <a:endParaRPr lang="en-US" altLang="ja-JP" dirty="0"/>
          </a:p>
          <a:p>
            <a:pPr defTabSz="914383">
              <a:defRPr/>
            </a:pPr>
            <a:r>
              <a:rPr lang="ja-JP" altLang="en-US" dirty="0"/>
              <a:t>これだけ見ると、認知症の人は何が何だかわからない人と思われるかもしれませんが、</a:t>
            </a:r>
            <a:endParaRPr lang="en-US" altLang="ja-JP" dirty="0"/>
          </a:p>
          <a:p>
            <a:pPr defTabSz="914383">
              <a:defRPr/>
            </a:pPr>
            <a:r>
              <a:rPr lang="ja-JP" altLang="en-US" dirty="0"/>
              <a:t>実はそうではないんです。</a:t>
            </a:r>
            <a:endParaRPr lang="en-US" altLang="ja-JP" dirty="0"/>
          </a:p>
          <a:p>
            <a:pPr defTabSz="914383">
              <a:defRPr/>
            </a:pPr>
            <a:endParaRPr lang="en-US" altLang="ja-JP" dirty="0"/>
          </a:p>
          <a:p>
            <a:pPr defTabSz="914383">
              <a:defRPr/>
            </a:pPr>
            <a:r>
              <a:rPr lang="ja-JP" altLang="en-US" dirty="0"/>
              <a:t>約束の時間を守れなくなっても、待ち合わせ場所はしっかり覚えていたり、</a:t>
            </a:r>
            <a:endParaRPr lang="en-US" altLang="ja-JP" dirty="0"/>
          </a:p>
          <a:p>
            <a:pPr defTabSz="914383">
              <a:defRPr/>
            </a:pPr>
            <a:r>
              <a:rPr lang="ja-JP" altLang="en-US" dirty="0"/>
              <a:t>時間や場所を覚えられなくても、人の顔はしっかり覚えていたり、と認知症の人にも得意なこと、苦手なことがあります。</a:t>
            </a:r>
            <a:endParaRPr lang="en-US" altLang="ja-JP" dirty="0"/>
          </a:p>
          <a:p>
            <a:pPr defTabSz="914383">
              <a:defRPr/>
            </a:pPr>
            <a:endParaRPr lang="en-US" altLang="ja-JP" dirty="0"/>
          </a:p>
          <a:p>
            <a:pPr defTabSz="914383">
              <a:defRPr/>
            </a:pPr>
            <a:r>
              <a:rPr lang="ja-JP" altLang="en-US" dirty="0" smtClean="0"/>
              <a:t>その</a:t>
            </a:r>
            <a:r>
              <a:rPr lang="ja-JP" altLang="en-US" dirty="0"/>
              <a:t>人ができる</a:t>
            </a:r>
            <a:r>
              <a:rPr lang="ja-JP" altLang="en-US" dirty="0" smtClean="0"/>
              <a:t>こと・得意なことに</a:t>
            </a:r>
            <a:r>
              <a:rPr lang="ja-JP" altLang="en-US" dirty="0"/>
              <a:t>目を向けてあげて、そこをサポートしてあげることで、</a:t>
            </a:r>
            <a:endParaRPr lang="en-US" altLang="ja-JP" dirty="0"/>
          </a:p>
          <a:p>
            <a:pPr defTabSz="914383">
              <a:defRPr/>
            </a:pPr>
            <a:r>
              <a:rPr lang="ja-JP" altLang="en-US" dirty="0"/>
              <a:t>その人にとってはすごく自信につながります。</a:t>
            </a:r>
            <a:endParaRPr lang="en-US" altLang="ja-JP" dirty="0"/>
          </a:p>
          <a:p>
            <a:pPr defTabSz="914383">
              <a:defRPr/>
            </a:pPr>
            <a:endParaRPr lang="en-US" altLang="ja-JP" dirty="0"/>
          </a:p>
          <a:p>
            <a:pPr defTabSz="914383">
              <a:defRPr/>
            </a:pPr>
            <a:r>
              <a:rPr lang="ja-JP" altLang="en-US" dirty="0"/>
              <a:t>そんな対応を、オレンジサポーターとして</a:t>
            </a:r>
            <a:r>
              <a:rPr lang="ja-JP" altLang="en-US" dirty="0" smtClean="0"/>
              <a:t>覚えておいて</a:t>
            </a:r>
            <a:r>
              <a:rPr lang="ja-JP" altLang="en-US" dirty="0"/>
              <a:t>いただきたいと思います。</a:t>
            </a:r>
            <a:endParaRPr lang="en-US" altLang="ja-JP" dirty="0"/>
          </a:p>
          <a:p>
            <a:pPr defTabSz="914383">
              <a:defRPr/>
            </a:pPr>
            <a:endParaRPr lang="en-US" altLang="ja-JP" dirty="0"/>
          </a:p>
          <a:p>
            <a:pPr defTabSz="914383">
              <a:defRPr/>
            </a:pPr>
            <a:r>
              <a:rPr lang="en-US" altLang="ja-JP" dirty="0" smtClean="0">
                <a:latin typeface="+mn-ea"/>
                <a:ea typeface="+mn-ea"/>
              </a:rPr>
              <a:t>【</a:t>
            </a:r>
            <a:r>
              <a:rPr lang="ja-JP" altLang="en-US" dirty="0" smtClean="0">
                <a:latin typeface="+mn-ea"/>
                <a:ea typeface="+mn-ea"/>
              </a:rPr>
              <a:t>クリック</a:t>
            </a:r>
            <a:r>
              <a:rPr lang="en-US" altLang="ja-JP" dirty="0" smtClean="0">
                <a:latin typeface="+mn-ea"/>
                <a:ea typeface="+mn-ea"/>
              </a:rPr>
              <a:t>】</a:t>
            </a:r>
            <a:r>
              <a:rPr lang="ja-JP" altLang="en-US" dirty="0" smtClean="0">
                <a:latin typeface="+mn-ea"/>
                <a:ea typeface="+mn-ea"/>
              </a:rPr>
              <a:t> → </a:t>
            </a:r>
            <a:r>
              <a:rPr lang="ja-JP" altLang="en-US" b="1" dirty="0" smtClean="0"/>
              <a:t>スライドは、</a:t>
            </a:r>
            <a:r>
              <a:rPr lang="en-US" altLang="ja-JP" b="1" dirty="0" smtClean="0"/>
              <a:t>BPSD</a:t>
            </a:r>
            <a:r>
              <a:rPr lang="ja-JP" altLang="en-US" b="1" dirty="0" smtClean="0"/>
              <a:t>のスライドに</a:t>
            </a:r>
            <a:r>
              <a:rPr lang="ja-JP" altLang="en-US" b="1" u="sng" dirty="0" smtClean="0"/>
              <a:t>戻る</a:t>
            </a:r>
            <a:endParaRPr lang="en-US" altLang="ja-JP" b="1" u="sng" dirty="0" smtClean="0"/>
          </a:p>
          <a:p>
            <a:pPr defTabSz="914383">
              <a:defRPr/>
            </a:pPr>
            <a:endParaRPr lang="en-US" altLang="ja-JP" b="1" dirty="0" smtClean="0"/>
          </a:p>
          <a:p>
            <a:r>
              <a:rPr lang="ja-JP" altLang="en-US" dirty="0"/>
              <a:t>ここまで説明してきた中核症状のまわりで、</a:t>
            </a:r>
            <a:r>
              <a:rPr lang="en-US" altLang="ja-JP" dirty="0"/>
              <a:t>BPSD</a:t>
            </a:r>
            <a:r>
              <a:rPr lang="ja-JP" altLang="en-US" dirty="0"/>
              <a:t>「行動・心理症状」という様々な</a:t>
            </a:r>
            <a:r>
              <a:rPr lang="ja-JP" altLang="en-US" dirty="0" smtClean="0"/>
              <a:t>症状も起こります</a:t>
            </a:r>
            <a:r>
              <a:rPr lang="ja-JP" altLang="en-US" dirty="0"/>
              <a:t>。</a:t>
            </a:r>
            <a:endParaRPr lang="en-US" altLang="ja-JP" dirty="0"/>
          </a:p>
          <a:p>
            <a:endParaRPr lang="en-US" altLang="ja-JP" dirty="0"/>
          </a:p>
          <a:p>
            <a:r>
              <a:rPr lang="ja-JP" altLang="en-US" dirty="0"/>
              <a:t>例えば、</a:t>
            </a:r>
            <a:endParaRPr lang="en-US" altLang="ja-JP" dirty="0"/>
          </a:p>
          <a:p>
            <a:endParaRPr lang="en-US" altLang="ja-JP" dirty="0"/>
          </a:p>
          <a:p>
            <a:r>
              <a:rPr lang="ja-JP" altLang="en-US" dirty="0"/>
              <a:t>もの忘れがひどくなり、家の片付けができなくなったり、</a:t>
            </a:r>
            <a:endParaRPr lang="en-US" altLang="ja-JP" dirty="0"/>
          </a:p>
          <a:p>
            <a:r>
              <a:rPr lang="ja-JP" altLang="en-US" dirty="0"/>
              <a:t>失敗ばっかりして、自信を失って全てが面倒になったり</a:t>
            </a:r>
            <a:r>
              <a:rPr lang="ja-JP" altLang="en-US" dirty="0" smtClean="0"/>
              <a:t>、</a:t>
            </a:r>
            <a:endParaRPr lang="en-US" altLang="ja-JP" dirty="0" smtClean="0"/>
          </a:p>
          <a:p>
            <a:r>
              <a:rPr lang="ja-JP" altLang="en-US" dirty="0" smtClean="0"/>
              <a:t>道</a:t>
            </a:r>
            <a:r>
              <a:rPr lang="ja-JP" altLang="en-US" dirty="0"/>
              <a:t>に迷って家に帰れなくなったり、です。</a:t>
            </a:r>
            <a:endParaRPr lang="en-US" altLang="ja-JP" dirty="0"/>
          </a:p>
          <a:p>
            <a:endParaRPr lang="en-US" altLang="ja-JP" dirty="0"/>
          </a:p>
          <a:p>
            <a:r>
              <a:rPr lang="ja-JP" altLang="en-US" dirty="0"/>
              <a:t>中核症状は治りにくいのですが、</a:t>
            </a:r>
            <a:endParaRPr lang="en-US" altLang="ja-JP" dirty="0"/>
          </a:p>
          <a:p>
            <a:r>
              <a:rPr lang="ja-JP" altLang="en-US" dirty="0"/>
              <a:t>実は、この行動・心理症状というのは、環境によって</a:t>
            </a:r>
            <a:r>
              <a:rPr lang="ja-JP" altLang="en-US" dirty="0" smtClean="0"/>
              <a:t>悪化もする</a:t>
            </a:r>
            <a:r>
              <a:rPr lang="ja-JP" altLang="en-US" dirty="0"/>
              <a:t>し、改善もするのです。</a:t>
            </a:r>
            <a:endParaRPr lang="en-US" altLang="ja-JP" dirty="0"/>
          </a:p>
          <a:p>
            <a:endParaRPr lang="en-US" altLang="ja-JP" dirty="0"/>
          </a:p>
          <a:p>
            <a:r>
              <a:rPr lang="ja-JP" altLang="en-US" dirty="0"/>
              <a:t>何よりも、初期段階の認知症の人というのは、</a:t>
            </a:r>
            <a:endParaRPr lang="en-US" altLang="ja-JP" dirty="0"/>
          </a:p>
          <a:p>
            <a:r>
              <a:rPr lang="ja-JP" altLang="en-US" dirty="0"/>
              <a:t>ご自身でも、これまでと違うということを気づいていらっしゃいますので、</a:t>
            </a:r>
            <a:endParaRPr lang="en-US" altLang="ja-JP" dirty="0"/>
          </a:p>
          <a:p>
            <a:r>
              <a:rPr lang="ja-JP" altLang="en-US" dirty="0" smtClean="0"/>
              <a:t>オレンジサポーター</a:t>
            </a:r>
            <a:r>
              <a:rPr lang="ja-JP" altLang="en-US" dirty="0"/>
              <a:t>として、寄り添っていただきたいところだと思っています。</a:t>
            </a:r>
            <a:endParaRPr lang="en-US" altLang="ja-JP" dirty="0"/>
          </a:p>
          <a:p>
            <a:endParaRPr lang="en-US" altLang="ja-JP" dirty="0"/>
          </a:p>
          <a:p>
            <a:r>
              <a:rPr lang="ja-JP" altLang="en-US" dirty="0"/>
              <a:t>不安を少しでも取り除いてあげると、安心しますよね。</a:t>
            </a:r>
            <a:endParaRPr lang="en-US" altLang="ja-JP" dirty="0"/>
          </a:p>
          <a:p>
            <a:endParaRPr lang="en-US" altLang="ja-JP" dirty="0"/>
          </a:p>
          <a:p>
            <a:r>
              <a:rPr lang="ja-JP" altLang="en-US" dirty="0"/>
              <a:t>「環境によって改善する」、これは非常に大事なことだと考えています。</a:t>
            </a:r>
            <a:endParaRPr lang="en-US" altLang="ja-JP" dirty="0"/>
          </a:p>
          <a:p>
            <a:endParaRPr lang="en-US" altLang="ja-JP" dirty="0"/>
          </a:p>
          <a:p>
            <a:r>
              <a:rPr lang="ja-JP" altLang="en-US" dirty="0"/>
              <a:t>この辺りの話は、また後ほど説明します。</a:t>
            </a:r>
            <a:endParaRPr lang="en-US" altLang="ja-JP" dirty="0"/>
          </a:p>
          <a:p>
            <a:endParaRPr lang="en-US" altLang="ja-JP" dirty="0"/>
          </a:p>
          <a:p>
            <a:pPr defTabSz="914383">
              <a:defRPr/>
            </a:pPr>
            <a:r>
              <a:rPr lang="en-US" altLang="ja-JP" dirty="0" smtClean="0">
                <a:latin typeface="+mn-ea"/>
                <a:ea typeface="+mn-ea"/>
              </a:rPr>
              <a:t>【</a:t>
            </a:r>
            <a:r>
              <a:rPr lang="ja-JP" altLang="en-US" dirty="0" smtClean="0">
                <a:latin typeface="+mn-ea"/>
                <a:ea typeface="+mn-ea"/>
              </a:rPr>
              <a:t>クリック</a:t>
            </a:r>
            <a:r>
              <a:rPr lang="en-US" altLang="ja-JP" dirty="0" smtClean="0">
                <a:latin typeface="+mn-ea"/>
                <a:ea typeface="+mn-ea"/>
              </a:rPr>
              <a:t>】</a:t>
            </a:r>
            <a:r>
              <a:rPr lang="ja-JP" altLang="en-US" dirty="0" smtClean="0">
                <a:latin typeface="+mn-ea"/>
                <a:ea typeface="+mn-ea"/>
              </a:rPr>
              <a:t> → </a:t>
            </a:r>
            <a:r>
              <a:rPr lang="ja-JP" altLang="en-US" b="1" u="sng" dirty="0"/>
              <a:t>認知症の中核症状（③理解力・判断力の低下）のスライド</a:t>
            </a:r>
            <a:r>
              <a:rPr lang="ja-JP" altLang="en-US" b="1" dirty="0"/>
              <a:t>へ</a:t>
            </a:r>
            <a:endParaRPr lang="en-US" altLang="ja-JP" b="1" dirty="0"/>
          </a:p>
        </p:txBody>
      </p:sp>
      <p:sp>
        <p:nvSpPr>
          <p:cNvPr id="27652" name="スライド番号プレースホルダー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37" indent="-285745">
              <a:defRPr kumimoji="1">
                <a:solidFill>
                  <a:schemeClr val="tx1"/>
                </a:solidFill>
                <a:latin typeface="Arial" panose="020B0604020202020204" pitchFamily="34" charset="0"/>
                <a:ea typeface="ＭＳ Ｐゴシック" panose="020B0600070205080204" pitchFamily="50" charset="-128"/>
              </a:defRPr>
            </a:lvl2pPr>
            <a:lvl3pPr marL="1142979" indent="-228596">
              <a:defRPr kumimoji="1">
                <a:solidFill>
                  <a:schemeClr val="tx1"/>
                </a:solidFill>
                <a:latin typeface="Arial" panose="020B0604020202020204" pitchFamily="34" charset="0"/>
                <a:ea typeface="ＭＳ Ｐゴシック" panose="020B0600070205080204" pitchFamily="50" charset="-128"/>
              </a:defRPr>
            </a:lvl3pPr>
            <a:lvl4pPr marL="1600171" indent="-228596">
              <a:defRPr kumimoji="1">
                <a:solidFill>
                  <a:schemeClr val="tx1"/>
                </a:solidFill>
                <a:latin typeface="Arial" panose="020B0604020202020204" pitchFamily="34" charset="0"/>
                <a:ea typeface="ＭＳ Ｐゴシック" panose="020B0600070205080204" pitchFamily="50" charset="-128"/>
              </a:defRPr>
            </a:lvl4pPr>
            <a:lvl5pPr marL="2057362" indent="-228596">
              <a:defRPr kumimoji="1">
                <a:solidFill>
                  <a:schemeClr val="tx1"/>
                </a:solidFill>
                <a:latin typeface="Arial" panose="020B0604020202020204" pitchFamily="34" charset="0"/>
                <a:ea typeface="ＭＳ Ｐゴシック" panose="020B0600070205080204" pitchFamily="50" charset="-128"/>
              </a:defRPr>
            </a:lvl5pPr>
            <a:lvl6pPr marL="2514554"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745"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8937"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128"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00EE1D6-D918-4B1E-894E-E5AB65EA34A2}" type="slidenum">
              <a:rPr lang="ja-JP" altLang="en-US" smtClean="0">
                <a:solidFill>
                  <a:srgbClr val="000000"/>
                </a:solidFill>
                <a:latin typeface="メイリオ" panose="020B0604030504040204" pitchFamily="50" charset="-128"/>
                <a:ea typeface="メイリオ" panose="020B0604030504040204" pitchFamily="50" charset="-128"/>
              </a:rPr>
              <a:pPr/>
              <a:t>12</a:t>
            </a:fld>
            <a:endParaRPr lang="ja-JP" altLang="en-US">
              <a:solidFill>
                <a:srgbClr val="000000"/>
              </a:solidFill>
              <a:latin typeface="メイリオ" panose="020B0604030504040204" pitchFamily="50" charset="-128"/>
              <a:ea typeface="メイリオ" panose="020B0604030504040204" pitchFamily="50"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ChangeArrowheads="1" noTextEdit="1"/>
          </p:cNvSpPr>
          <p:nvPr>
            <p:ph type="sldImg"/>
          </p:nvPr>
        </p:nvSpPr>
        <p:spPr>
          <a:ln/>
        </p:spPr>
      </p:sp>
      <p:sp>
        <p:nvSpPr>
          <p:cNvPr id="29699" name="ノート プレースホルダー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latin typeface="Arial" panose="020B0604020202020204" pitchFamily="34" charset="0"/>
              </a:rPr>
              <a:t>中核症状の残りの部分については、簡単に説明していきます。</a:t>
            </a:r>
            <a:endParaRPr lang="en-US" altLang="ja-JP" dirty="0" smtClean="0">
              <a:latin typeface="Arial" panose="020B0604020202020204" pitchFamily="34" charset="0"/>
            </a:endParaRPr>
          </a:p>
          <a:p>
            <a:endParaRPr lang="en-US" altLang="ja-JP" dirty="0" smtClean="0">
              <a:latin typeface="Arial" panose="020B0604020202020204" pitchFamily="34" charset="0"/>
            </a:endParaRPr>
          </a:p>
          <a:p>
            <a:r>
              <a:rPr lang="ja-JP" altLang="en-US" dirty="0" smtClean="0">
                <a:latin typeface="Arial" panose="020B0604020202020204" pitchFamily="34" charset="0"/>
              </a:rPr>
              <a:t>理解力</a:t>
            </a:r>
            <a:r>
              <a:rPr lang="ja-JP" altLang="en-US" dirty="0">
                <a:latin typeface="Arial" panose="020B0604020202020204" pitchFamily="34" charset="0"/>
              </a:rPr>
              <a:t>、判断力</a:t>
            </a:r>
            <a:r>
              <a:rPr lang="ja-JP" altLang="en-US" dirty="0" smtClean="0">
                <a:latin typeface="Arial" panose="020B0604020202020204" pitchFamily="34" charset="0"/>
              </a:rPr>
              <a:t>の低下とあります。</a:t>
            </a:r>
            <a:endParaRPr lang="en-US" altLang="ja-JP" dirty="0">
              <a:latin typeface="Arial" panose="020B0604020202020204" pitchFamily="34" charset="0"/>
            </a:endParaRPr>
          </a:p>
          <a:p>
            <a:endParaRPr lang="en-US" altLang="ja-JP" dirty="0">
              <a:latin typeface="Arial" panose="020B0604020202020204" pitchFamily="34" charset="0"/>
            </a:endParaRPr>
          </a:p>
          <a:p>
            <a:r>
              <a:rPr lang="ja-JP" altLang="en-US" dirty="0" smtClean="0">
                <a:latin typeface="Arial" panose="020B0604020202020204" pitchFamily="34" charset="0"/>
              </a:rPr>
              <a:t>認知症の人は</a:t>
            </a:r>
            <a:r>
              <a:rPr lang="ja-JP" altLang="en-US" dirty="0">
                <a:latin typeface="Arial" panose="020B0604020202020204" pitchFamily="34" charset="0"/>
              </a:rPr>
              <a:t>、記憶を処理するスピードが落ちたり、新しいことを覚えるのがすごく苦手なので、</a:t>
            </a:r>
            <a:r>
              <a:rPr lang="en-US" altLang="ja-JP" dirty="0">
                <a:latin typeface="Arial" panose="020B0604020202020204" pitchFamily="34" charset="0"/>
              </a:rPr>
              <a:t>2</a:t>
            </a:r>
            <a:r>
              <a:rPr lang="ja-JP" altLang="en-US" dirty="0">
                <a:latin typeface="Arial" panose="020B0604020202020204" pitchFamily="34" charset="0"/>
              </a:rPr>
              <a:t>つ以上の事が重なると同時に行えず、何をしていいのか分からなくなります</a:t>
            </a:r>
            <a:r>
              <a:rPr lang="ja-JP" altLang="en-US" dirty="0" smtClean="0">
                <a:latin typeface="Arial" panose="020B0604020202020204" pitchFamily="34" charset="0"/>
              </a:rPr>
              <a:t>。</a:t>
            </a:r>
            <a:endParaRPr lang="en-US" altLang="ja-JP" dirty="0" smtClean="0">
              <a:latin typeface="Arial" panose="020B0604020202020204" pitchFamily="34" charset="0"/>
            </a:endParaRPr>
          </a:p>
          <a:p>
            <a:r>
              <a:rPr lang="ja-JP" altLang="en-US" dirty="0">
                <a:latin typeface="Arial" panose="020B0604020202020204" pitchFamily="34" charset="0"/>
              </a:rPr>
              <a:t>　</a:t>
            </a:r>
            <a:endParaRPr lang="en-US" altLang="ja-JP" dirty="0">
              <a:latin typeface="Arial" panose="020B0604020202020204" pitchFamily="34" charset="0"/>
            </a:endParaRPr>
          </a:p>
          <a:p>
            <a:r>
              <a:rPr lang="ja-JP" altLang="en-US" dirty="0">
                <a:latin typeface="Arial" panose="020B0604020202020204" pitchFamily="34" charset="0"/>
              </a:rPr>
              <a:t>判断力が低下しますので、冷蔵庫にしまうはずの食材を押し入れに入れてしまったり、それ以外にも入浴後に脱いだ服と選択した服の区別がつかず、ぐちゃぐちゃに置いていてしまっていたり</a:t>
            </a:r>
            <a:r>
              <a:rPr lang="ja-JP" altLang="en-US" dirty="0" smtClean="0">
                <a:latin typeface="Arial" panose="020B0604020202020204" pitchFamily="34" charset="0"/>
              </a:rPr>
              <a:t>、と</a:t>
            </a:r>
            <a:r>
              <a:rPr lang="ja-JP" altLang="en-US" dirty="0">
                <a:latin typeface="Arial" panose="020B0604020202020204" pitchFamily="34" charset="0"/>
              </a:rPr>
              <a:t>いうようなこともあります</a:t>
            </a:r>
            <a:r>
              <a:rPr lang="ja-JP" altLang="en-US" dirty="0" smtClean="0">
                <a:latin typeface="Arial" panose="020B0604020202020204" pitchFamily="34" charset="0"/>
              </a:rPr>
              <a:t>。</a:t>
            </a:r>
            <a:endParaRPr lang="en-US" altLang="ja-JP" dirty="0" smtClean="0">
              <a:latin typeface="Arial" panose="020B0604020202020204" pitchFamily="34" charset="0"/>
            </a:endParaRPr>
          </a:p>
          <a:p>
            <a:endParaRPr lang="en-US" altLang="ja-JP" dirty="0" smtClean="0">
              <a:latin typeface="Arial" panose="020B0604020202020204" pitchFamily="34" charset="0"/>
            </a:endParaRPr>
          </a:p>
          <a:p>
            <a:r>
              <a:rPr lang="ja-JP" altLang="en-US" dirty="0" smtClean="0">
                <a:latin typeface="Arial" panose="020B0604020202020204" pitchFamily="34" charset="0"/>
              </a:rPr>
              <a:t>「着替え終わったら、荷物を持って、玄関にきてください。」というと、みなさんはさっと理解できると思いますが、</a:t>
            </a:r>
            <a:endParaRPr lang="en-US" altLang="ja-JP" dirty="0" smtClean="0">
              <a:latin typeface="Arial" panose="020B0604020202020204" pitchFamily="34" charset="0"/>
            </a:endParaRPr>
          </a:p>
          <a:p>
            <a:r>
              <a:rPr lang="ja-JP" altLang="en-US" dirty="0" smtClean="0">
                <a:latin typeface="Arial" panose="020B0604020202020204" pitchFamily="34" charset="0"/>
              </a:rPr>
              <a:t>このお願いは実は３つの指示が同時に入っているため、認知症の人は理解しにくいんです。</a:t>
            </a:r>
            <a:endParaRPr lang="en-US" altLang="ja-JP" dirty="0" smtClean="0">
              <a:latin typeface="Arial" panose="020B0604020202020204" pitchFamily="34" charset="0"/>
            </a:endParaRPr>
          </a:p>
          <a:p>
            <a:endParaRPr lang="en-US" altLang="ja-JP" dirty="0" smtClean="0">
              <a:latin typeface="Arial" panose="020B0604020202020204" pitchFamily="34" charset="0"/>
            </a:endParaRPr>
          </a:p>
          <a:p>
            <a:r>
              <a:rPr lang="ja-JP" altLang="en-US" dirty="0" smtClean="0">
                <a:latin typeface="Arial" panose="020B0604020202020204" pitchFamily="34" charset="0"/>
              </a:rPr>
              <a:t>まず、「着替えてください」、で、着替え終わったら、「荷物を持ってください。」</a:t>
            </a:r>
            <a:endParaRPr lang="en-US" altLang="ja-JP" dirty="0" smtClean="0">
              <a:latin typeface="Arial" panose="020B0604020202020204" pitchFamily="34" charset="0"/>
            </a:endParaRPr>
          </a:p>
          <a:p>
            <a:r>
              <a:rPr lang="ja-JP" altLang="en-US" dirty="0" smtClean="0">
                <a:latin typeface="Arial" panose="020B0604020202020204" pitchFamily="34" charset="0"/>
              </a:rPr>
              <a:t>で、「じゃあ、玄関にいきましょう」と、一つずつ伝えていくと、わかりやすくなります。</a:t>
            </a:r>
            <a:endParaRPr lang="en-US" altLang="ja-JP" dirty="0" smtClean="0">
              <a:latin typeface="Arial" panose="020B0604020202020204" pitchFamily="34" charset="0"/>
            </a:endParaRPr>
          </a:p>
          <a:p>
            <a:endParaRPr lang="en-US" altLang="ja-JP" dirty="0" smtClean="0">
              <a:latin typeface="Arial" panose="020B0604020202020204" pitchFamily="34" charset="0"/>
            </a:endParaRPr>
          </a:p>
          <a:p>
            <a:r>
              <a:rPr lang="ja-JP" altLang="en-US" dirty="0" smtClean="0">
                <a:latin typeface="Arial" panose="020B0604020202020204" pitchFamily="34" charset="0"/>
              </a:rPr>
              <a:t>これが先ほど話した環境による改善ということになります。</a:t>
            </a:r>
            <a:endParaRPr lang="en-US" altLang="ja-JP" dirty="0" smtClean="0">
              <a:latin typeface="Arial" panose="020B0604020202020204" pitchFamily="34" charset="0"/>
            </a:endParaRPr>
          </a:p>
          <a:p>
            <a:endParaRPr lang="en-US" altLang="ja-JP" dirty="0" smtClean="0">
              <a:latin typeface="Arial" panose="020B0604020202020204" pitchFamily="34" charset="0"/>
            </a:endParaRPr>
          </a:p>
          <a:p>
            <a:pPr eaLnBrk="1" hangingPunct="1"/>
            <a:r>
              <a:rPr lang="en-US" altLang="ja-JP" dirty="0" smtClean="0">
                <a:latin typeface="+mn-ea"/>
                <a:ea typeface="+mn-ea"/>
              </a:rPr>
              <a:t>【</a:t>
            </a:r>
            <a:r>
              <a:rPr lang="ja-JP" altLang="en-US" dirty="0" smtClean="0">
                <a:latin typeface="+mn-ea"/>
                <a:ea typeface="+mn-ea"/>
              </a:rPr>
              <a:t>クリック</a:t>
            </a:r>
            <a:r>
              <a:rPr lang="en-US" altLang="ja-JP" dirty="0" smtClean="0">
                <a:latin typeface="+mn-ea"/>
                <a:ea typeface="+mn-ea"/>
              </a:rPr>
              <a:t>】</a:t>
            </a:r>
            <a:endParaRPr lang="ja-JP" altLang="en-US" dirty="0">
              <a:latin typeface="+mn-ea"/>
              <a:ea typeface="+mn-ea"/>
            </a:endParaRPr>
          </a:p>
        </p:txBody>
      </p:sp>
      <p:sp>
        <p:nvSpPr>
          <p:cNvPr id="29700" name="スライド番号プレースホルダー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37" indent="-285745">
              <a:defRPr kumimoji="1">
                <a:solidFill>
                  <a:schemeClr val="tx1"/>
                </a:solidFill>
                <a:latin typeface="Arial" panose="020B0604020202020204" pitchFamily="34" charset="0"/>
                <a:ea typeface="ＭＳ Ｐゴシック" panose="020B0600070205080204" pitchFamily="50" charset="-128"/>
              </a:defRPr>
            </a:lvl2pPr>
            <a:lvl3pPr marL="1142979" indent="-228596">
              <a:defRPr kumimoji="1">
                <a:solidFill>
                  <a:schemeClr val="tx1"/>
                </a:solidFill>
                <a:latin typeface="Arial" panose="020B0604020202020204" pitchFamily="34" charset="0"/>
                <a:ea typeface="ＭＳ Ｐゴシック" panose="020B0600070205080204" pitchFamily="50" charset="-128"/>
              </a:defRPr>
            </a:lvl3pPr>
            <a:lvl4pPr marL="1600171" indent="-228596">
              <a:defRPr kumimoji="1">
                <a:solidFill>
                  <a:schemeClr val="tx1"/>
                </a:solidFill>
                <a:latin typeface="Arial" panose="020B0604020202020204" pitchFamily="34" charset="0"/>
                <a:ea typeface="ＭＳ Ｐゴシック" panose="020B0600070205080204" pitchFamily="50" charset="-128"/>
              </a:defRPr>
            </a:lvl4pPr>
            <a:lvl5pPr marL="2057362" indent="-228596">
              <a:defRPr kumimoji="1">
                <a:solidFill>
                  <a:schemeClr val="tx1"/>
                </a:solidFill>
                <a:latin typeface="Arial" panose="020B0604020202020204" pitchFamily="34" charset="0"/>
                <a:ea typeface="ＭＳ Ｐゴシック" panose="020B0600070205080204" pitchFamily="50" charset="-128"/>
              </a:defRPr>
            </a:lvl5pPr>
            <a:lvl6pPr marL="2514554"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745"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8937"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128"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07E376F4-F252-46D7-B478-8A61C16FB398}" type="slidenum">
              <a:rPr lang="en-US" altLang="ja-JP" smtClean="0"/>
              <a:pPr/>
              <a:t>13</a:t>
            </a:fld>
            <a:endParaRPr lang="en-US"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p:cNvSpPr>
            <a:spLocks noGrp="1" noRot="1" noChangeAspect="1" noChangeArrowheads="1" noTextEdit="1"/>
          </p:cNvSpPr>
          <p:nvPr>
            <p:ph type="sldImg"/>
          </p:nvPr>
        </p:nvSpPr>
        <p:spPr>
          <a:ln/>
        </p:spPr>
      </p:sp>
      <p:sp>
        <p:nvSpPr>
          <p:cNvPr id="31747" name="ノート プレースホルダー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83">
              <a:defRPr/>
            </a:pPr>
            <a:r>
              <a:rPr lang="ja-JP" altLang="en-US" dirty="0" smtClean="0">
                <a:latin typeface="Arial" panose="020B0604020202020204" pitchFamily="34" charset="0"/>
              </a:rPr>
              <a:t>中核症状の最後の説明です。</a:t>
            </a:r>
            <a:endParaRPr lang="en-US" altLang="ja-JP" dirty="0" smtClean="0">
              <a:latin typeface="Arial" panose="020B0604020202020204" pitchFamily="34" charset="0"/>
            </a:endParaRPr>
          </a:p>
          <a:p>
            <a:endParaRPr lang="en-US" altLang="ja-JP" dirty="0" smtClean="0">
              <a:latin typeface="Arial" panose="020B0604020202020204" pitchFamily="34" charset="0"/>
            </a:endParaRPr>
          </a:p>
          <a:p>
            <a:r>
              <a:rPr lang="ja-JP" altLang="en-US" dirty="0" smtClean="0">
                <a:latin typeface="Arial" panose="020B0604020202020204" pitchFamily="34" charset="0"/>
              </a:rPr>
              <a:t>実行</a:t>
            </a:r>
            <a:r>
              <a:rPr lang="ja-JP" altLang="en-US" dirty="0">
                <a:latin typeface="Arial" panose="020B0604020202020204" pitchFamily="34" charset="0"/>
              </a:rPr>
              <a:t>機能</a:t>
            </a:r>
            <a:r>
              <a:rPr lang="ja-JP" altLang="en-US" dirty="0" smtClean="0">
                <a:latin typeface="Arial" panose="020B0604020202020204" pitchFamily="34" charset="0"/>
              </a:rPr>
              <a:t>障害と言われています。</a:t>
            </a:r>
            <a:endParaRPr lang="en-US" altLang="ja-JP" dirty="0" smtClean="0">
              <a:latin typeface="Arial" panose="020B0604020202020204" pitchFamily="34" charset="0"/>
            </a:endParaRPr>
          </a:p>
          <a:p>
            <a:endParaRPr lang="en-US" altLang="ja-JP" dirty="0" smtClean="0">
              <a:latin typeface="Arial" panose="020B0604020202020204" pitchFamily="34" charset="0"/>
            </a:endParaRPr>
          </a:p>
          <a:p>
            <a:r>
              <a:rPr lang="ja-JP" altLang="en-US" dirty="0" smtClean="0">
                <a:latin typeface="Arial" panose="020B0604020202020204" pitchFamily="34" charset="0"/>
              </a:rPr>
              <a:t>実行</a:t>
            </a:r>
            <a:r>
              <a:rPr lang="ja-JP" altLang="en-US" dirty="0">
                <a:latin typeface="Arial" panose="020B0604020202020204" pitchFamily="34" charset="0"/>
              </a:rPr>
              <a:t>機能というのは計画を立てて行動すると言う事です。</a:t>
            </a:r>
            <a:endParaRPr lang="en-US" altLang="ja-JP" dirty="0">
              <a:latin typeface="Arial" panose="020B0604020202020204" pitchFamily="34" charset="0"/>
            </a:endParaRPr>
          </a:p>
          <a:p>
            <a:endParaRPr lang="en-US" altLang="ja-JP" dirty="0">
              <a:latin typeface="Arial" panose="020B0604020202020204" pitchFamily="34" charset="0"/>
            </a:endParaRPr>
          </a:p>
          <a:p>
            <a:r>
              <a:rPr lang="ja-JP" altLang="en-US" dirty="0">
                <a:latin typeface="Arial" panose="020B0604020202020204" pitchFamily="34" charset="0"/>
              </a:rPr>
              <a:t>皆さんは、お料理されますか</a:t>
            </a:r>
            <a:r>
              <a:rPr lang="ja-JP" altLang="en-US" dirty="0" smtClean="0">
                <a:latin typeface="Arial" panose="020B0604020202020204" pitchFamily="34" charset="0"/>
              </a:rPr>
              <a:t>？</a:t>
            </a:r>
            <a:endParaRPr lang="en-US" altLang="ja-JP" dirty="0" smtClean="0">
              <a:latin typeface="Arial" panose="020B0604020202020204" pitchFamily="34" charset="0"/>
            </a:endParaRPr>
          </a:p>
          <a:p>
            <a:endParaRPr lang="en-US" altLang="ja-JP" dirty="0">
              <a:latin typeface="Arial" panose="020B0604020202020204" pitchFamily="34" charset="0"/>
            </a:endParaRPr>
          </a:p>
          <a:p>
            <a:r>
              <a:rPr lang="ja-JP" altLang="en-US" dirty="0">
                <a:latin typeface="Arial" panose="020B0604020202020204" pitchFamily="34" charset="0"/>
              </a:rPr>
              <a:t>味噌汁ひとつつくるのも認知症の方にとってはすごく複雑なんです</a:t>
            </a:r>
            <a:r>
              <a:rPr lang="ja-JP" altLang="en-US" dirty="0" smtClean="0">
                <a:latin typeface="Arial" panose="020B0604020202020204" pitchFamily="34" charset="0"/>
              </a:rPr>
              <a:t>。</a:t>
            </a:r>
            <a:endParaRPr lang="en-US" altLang="ja-JP" dirty="0" smtClean="0">
              <a:latin typeface="Arial" panose="020B0604020202020204" pitchFamily="34" charset="0"/>
            </a:endParaRPr>
          </a:p>
          <a:p>
            <a:r>
              <a:rPr lang="ja-JP" altLang="en-US" dirty="0" smtClean="0">
                <a:latin typeface="Arial" panose="020B0604020202020204" pitchFamily="34" charset="0"/>
              </a:rPr>
              <a:t>冷蔵庫</a:t>
            </a:r>
            <a:r>
              <a:rPr lang="ja-JP" altLang="en-US" dirty="0">
                <a:latin typeface="Arial" panose="020B0604020202020204" pitchFamily="34" charset="0"/>
              </a:rPr>
              <a:t>にあるものをベースに考え、足りないものは買い物で揃え、売り場になければメニュー変更</a:t>
            </a:r>
            <a:r>
              <a:rPr lang="ja-JP" altLang="en-US" dirty="0" smtClean="0">
                <a:latin typeface="Arial" panose="020B0604020202020204" pitchFamily="34" charset="0"/>
              </a:rPr>
              <a:t>。</a:t>
            </a:r>
            <a:endParaRPr lang="en-US" altLang="ja-JP" dirty="0" smtClean="0">
              <a:latin typeface="Arial" panose="020B0604020202020204" pitchFamily="34" charset="0"/>
            </a:endParaRPr>
          </a:p>
          <a:p>
            <a:endParaRPr lang="en-US" altLang="ja-JP" dirty="0" smtClean="0">
              <a:latin typeface="Arial" panose="020B0604020202020204" pitchFamily="34" charset="0"/>
            </a:endParaRPr>
          </a:p>
          <a:p>
            <a:r>
              <a:rPr lang="ja-JP" altLang="en-US" dirty="0" smtClean="0">
                <a:latin typeface="Arial" panose="020B0604020202020204" pitchFamily="34" charset="0"/>
              </a:rPr>
              <a:t>認知症になると、</a:t>
            </a:r>
            <a:endParaRPr lang="en-US" altLang="ja-JP" dirty="0" smtClean="0">
              <a:latin typeface="Arial" panose="020B0604020202020204" pitchFamily="34" charset="0"/>
            </a:endParaRPr>
          </a:p>
          <a:p>
            <a:r>
              <a:rPr lang="ja-JP" altLang="en-US" dirty="0" smtClean="0">
                <a:latin typeface="Arial" panose="020B0604020202020204" pitchFamily="34" charset="0"/>
              </a:rPr>
              <a:t>そういう段取りをすることが、どんどん難しくなってきます。</a:t>
            </a:r>
            <a:endParaRPr lang="en-US" altLang="ja-JP" dirty="0" smtClean="0">
              <a:latin typeface="Arial" panose="020B0604020202020204" pitchFamily="34" charset="0"/>
            </a:endParaRPr>
          </a:p>
          <a:p>
            <a:endParaRPr lang="en-US" altLang="ja-JP" dirty="0" smtClean="0">
              <a:latin typeface="Arial" panose="020B0604020202020204" pitchFamily="34" charset="0"/>
            </a:endParaRPr>
          </a:p>
          <a:p>
            <a:r>
              <a:rPr lang="ja-JP" altLang="en-US" dirty="0" smtClean="0">
                <a:latin typeface="Arial" panose="020B0604020202020204" pitchFamily="34" charset="0"/>
              </a:rPr>
              <a:t>今まで簡単に味噌汁を作れていたのに、それができなくなってきたから、</a:t>
            </a:r>
            <a:endParaRPr lang="en-US" altLang="ja-JP" dirty="0" smtClean="0">
              <a:latin typeface="Arial" panose="020B0604020202020204" pitchFamily="34" charset="0"/>
            </a:endParaRPr>
          </a:p>
          <a:p>
            <a:r>
              <a:rPr lang="ja-JP" altLang="en-US" dirty="0" smtClean="0">
                <a:latin typeface="Arial" panose="020B0604020202020204" pitchFamily="34" charset="0"/>
              </a:rPr>
              <a:t>「もうやらなくていいよ」って言われたら、皆さんはどう思うでしょうか。</a:t>
            </a:r>
            <a:endParaRPr lang="en-US" altLang="ja-JP" dirty="0" smtClean="0">
              <a:latin typeface="Arial" panose="020B0604020202020204" pitchFamily="34" charset="0"/>
            </a:endParaRPr>
          </a:p>
          <a:p>
            <a:endParaRPr lang="en-US" altLang="ja-JP" dirty="0" smtClean="0">
              <a:latin typeface="Arial" panose="020B0604020202020204" pitchFamily="34" charset="0"/>
            </a:endParaRPr>
          </a:p>
          <a:p>
            <a:r>
              <a:rPr lang="ja-JP" altLang="en-US" dirty="0" smtClean="0">
                <a:latin typeface="Arial" panose="020B0604020202020204" pitchFamily="34" charset="0"/>
              </a:rPr>
              <a:t>周囲の人は、失敗してほしくないからそのように言いがちなのですが、</a:t>
            </a:r>
            <a:endParaRPr lang="en-US" altLang="ja-JP" dirty="0" smtClean="0">
              <a:latin typeface="Arial" panose="020B0604020202020204" pitchFamily="34" charset="0"/>
            </a:endParaRPr>
          </a:p>
          <a:p>
            <a:pPr defTabSz="914383">
              <a:defRPr/>
            </a:pPr>
            <a:endParaRPr lang="en-US" altLang="ja-JP" dirty="0" smtClean="0"/>
          </a:p>
          <a:p>
            <a:pPr defTabSz="914383">
              <a:defRPr/>
            </a:pPr>
            <a:r>
              <a:rPr lang="ja-JP" altLang="en-US" dirty="0" smtClean="0"/>
              <a:t>そうやって言われるとご本人さんは自信をなくしてしまうんですね。</a:t>
            </a:r>
            <a:endParaRPr lang="en-US" altLang="ja-JP" dirty="0" smtClean="0"/>
          </a:p>
          <a:p>
            <a:pPr defTabSz="914383">
              <a:defRPr/>
            </a:pPr>
            <a:endParaRPr lang="en-US" altLang="ja-JP" dirty="0" smtClean="0"/>
          </a:p>
          <a:p>
            <a:pPr defTabSz="914383">
              <a:defRPr/>
            </a:pPr>
            <a:r>
              <a:rPr lang="ja-JP" altLang="en-US" dirty="0" smtClean="0"/>
              <a:t>自信をなくすと、何もやる気が起きなくなって、</a:t>
            </a:r>
            <a:endParaRPr lang="en-US" altLang="ja-JP" dirty="0" smtClean="0"/>
          </a:p>
          <a:p>
            <a:pPr defTabSz="914383">
              <a:defRPr/>
            </a:pPr>
            <a:r>
              <a:rPr lang="ja-JP" altLang="en-US" dirty="0" smtClean="0"/>
              <a:t>どんどん認知症の症状が進んでしまうことにもつながります。</a:t>
            </a:r>
            <a:endParaRPr lang="en-US" altLang="ja-JP" dirty="0" smtClean="0"/>
          </a:p>
          <a:p>
            <a:pPr defTabSz="914383">
              <a:defRPr/>
            </a:pPr>
            <a:endParaRPr lang="en-US" altLang="ja-JP" dirty="0" smtClean="0"/>
          </a:p>
          <a:p>
            <a:pPr defTabSz="914383">
              <a:defRPr/>
            </a:pPr>
            <a:r>
              <a:rPr lang="ja-JP" altLang="en-US" dirty="0" smtClean="0"/>
              <a:t>その人ができることに目を向けてあげて、そこをサポートしてあげることで、</a:t>
            </a:r>
            <a:endParaRPr lang="en-US" altLang="ja-JP" dirty="0" smtClean="0"/>
          </a:p>
          <a:p>
            <a:pPr defTabSz="914383">
              <a:defRPr/>
            </a:pPr>
            <a:r>
              <a:rPr lang="ja-JP" altLang="en-US" dirty="0" smtClean="0"/>
              <a:t>その人にとってはすごく自信につながります。</a:t>
            </a:r>
            <a:endParaRPr lang="en-US" altLang="ja-JP" dirty="0" smtClean="0"/>
          </a:p>
          <a:p>
            <a:endParaRPr lang="en-US" altLang="ja-JP" dirty="0" smtClean="0">
              <a:latin typeface="Arial" panose="020B0604020202020204" pitchFamily="34" charset="0"/>
            </a:endParaRPr>
          </a:p>
          <a:p>
            <a:r>
              <a:rPr lang="ja-JP" altLang="en-US" dirty="0" smtClean="0">
                <a:latin typeface="Arial" panose="020B0604020202020204" pitchFamily="34" charset="0"/>
              </a:rPr>
              <a:t>１人</a:t>
            </a:r>
            <a:r>
              <a:rPr lang="ja-JP" altLang="en-US" dirty="0">
                <a:latin typeface="Arial" panose="020B0604020202020204" pitchFamily="34" charset="0"/>
              </a:rPr>
              <a:t>では混乱して</a:t>
            </a:r>
            <a:r>
              <a:rPr lang="ja-JP" altLang="en-US" dirty="0" smtClean="0">
                <a:latin typeface="Arial" panose="020B0604020202020204" pitchFamily="34" charset="0"/>
              </a:rPr>
              <a:t>しまう様</a:t>
            </a:r>
            <a:r>
              <a:rPr lang="ja-JP" altLang="en-US" dirty="0">
                <a:latin typeface="Arial" panose="020B0604020202020204" pitchFamily="34" charset="0"/>
              </a:rPr>
              <a:t>な事も声替えやサポートがあればできる事もたくさんあります。</a:t>
            </a:r>
            <a:endParaRPr lang="en-US" altLang="ja-JP" dirty="0">
              <a:latin typeface="Arial" panose="020B0604020202020204" pitchFamily="34" charset="0"/>
            </a:endParaRPr>
          </a:p>
          <a:p>
            <a:r>
              <a:rPr lang="ja-JP" altLang="en-US" dirty="0">
                <a:latin typeface="Arial" panose="020B0604020202020204" pitchFamily="34" charset="0"/>
              </a:rPr>
              <a:t>できないからやらせないではなく、一緒にやることが大切です</a:t>
            </a:r>
            <a:r>
              <a:rPr lang="ja-JP" altLang="en-US" dirty="0" smtClean="0">
                <a:latin typeface="Arial" panose="020B0604020202020204" pitchFamily="34" charset="0"/>
              </a:rPr>
              <a:t>。</a:t>
            </a:r>
            <a:endParaRPr lang="en-US" altLang="ja-JP" dirty="0" smtClean="0">
              <a:latin typeface="Arial" panose="020B0604020202020204" pitchFamily="34" charset="0"/>
            </a:endParaRPr>
          </a:p>
          <a:p>
            <a:endParaRPr lang="en-US" altLang="ja-JP" dirty="0" smtClean="0">
              <a:latin typeface="Arial" panose="020B0604020202020204" pitchFamily="34" charset="0"/>
            </a:endParaRPr>
          </a:p>
          <a:p>
            <a:pPr eaLnBrk="1" hangingPunct="1"/>
            <a:r>
              <a:rPr lang="en-US" altLang="ja-JP" dirty="0" smtClean="0">
                <a:latin typeface="+mn-ea"/>
                <a:ea typeface="+mn-ea"/>
              </a:rPr>
              <a:t>【</a:t>
            </a:r>
            <a:r>
              <a:rPr lang="ja-JP" altLang="en-US" dirty="0" smtClean="0">
                <a:latin typeface="+mn-ea"/>
                <a:ea typeface="+mn-ea"/>
              </a:rPr>
              <a:t>クリック</a:t>
            </a:r>
            <a:r>
              <a:rPr lang="en-US" altLang="ja-JP" dirty="0" smtClean="0">
                <a:latin typeface="+mn-ea"/>
                <a:ea typeface="+mn-ea"/>
              </a:rPr>
              <a:t>】</a:t>
            </a:r>
            <a:endParaRPr lang="ja-JP" altLang="en-US" dirty="0">
              <a:latin typeface="+mn-ea"/>
              <a:ea typeface="+mn-ea"/>
            </a:endParaRPr>
          </a:p>
        </p:txBody>
      </p:sp>
      <p:sp>
        <p:nvSpPr>
          <p:cNvPr id="31748" name="スライド番号プレースホルダー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37" indent="-285745">
              <a:defRPr kumimoji="1">
                <a:solidFill>
                  <a:schemeClr val="tx1"/>
                </a:solidFill>
                <a:latin typeface="Arial" panose="020B0604020202020204" pitchFamily="34" charset="0"/>
                <a:ea typeface="ＭＳ Ｐゴシック" panose="020B0600070205080204" pitchFamily="50" charset="-128"/>
              </a:defRPr>
            </a:lvl2pPr>
            <a:lvl3pPr marL="1142979" indent="-228596">
              <a:defRPr kumimoji="1">
                <a:solidFill>
                  <a:schemeClr val="tx1"/>
                </a:solidFill>
                <a:latin typeface="Arial" panose="020B0604020202020204" pitchFamily="34" charset="0"/>
                <a:ea typeface="ＭＳ Ｐゴシック" panose="020B0600070205080204" pitchFamily="50" charset="-128"/>
              </a:defRPr>
            </a:lvl3pPr>
            <a:lvl4pPr marL="1600171" indent="-228596">
              <a:defRPr kumimoji="1">
                <a:solidFill>
                  <a:schemeClr val="tx1"/>
                </a:solidFill>
                <a:latin typeface="Arial" panose="020B0604020202020204" pitchFamily="34" charset="0"/>
                <a:ea typeface="ＭＳ Ｐゴシック" panose="020B0600070205080204" pitchFamily="50" charset="-128"/>
              </a:defRPr>
            </a:lvl4pPr>
            <a:lvl5pPr marL="2057362" indent="-228596">
              <a:defRPr kumimoji="1">
                <a:solidFill>
                  <a:schemeClr val="tx1"/>
                </a:solidFill>
                <a:latin typeface="Arial" panose="020B0604020202020204" pitchFamily="34" charset="0"/>
                <a:ea typeface="ＭＳ Ｐゴシック" panose="020B0600070205080204" pitchFamily="50" charset="-128"/>
              </a:defRPr>
            </a:lvl5pPr>
            <a:lvl6pPr marL="2514554"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745"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8937"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128"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5B8C7A7E-ED5F-45A1-B28E-5BD9255F176D}" type="slidenum">
              <a:rPr lang="en-US" altLang="ja-JP" smtClean="0"/>
              <a:pPr/>
              <a:t>14</a:t>
            </a:fld>
            <a:endParaRPr lang="en-US" altLang="ja-JP"/>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ー 1"/>
          <p:cNvSpPr>
            <a:spLocks noGrp="1" noRot="1" noChangeAspect="1" noChangeArrowheads="1" noTextEdit="1"/>
          </p:cNvSpPr>
          <p:nvPr>
            <p:ph type="sldImg"/>
          </p:nvPr>
        </p:nvSpPr>
        <p:spPr>
          <a:xfrm>
            <a:off x="1371600" y="1143000"/>
            <a:ext cx="4114800" cy="3086100"/>
          </a:xfrm>
          <a:ln/>
        </p:spPr>
      </p:sp>
      <p:sp>
        <p:nvSpPr>
          <p:cNvPr id="33795" name="スライド番号プレースホルダー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37" indent="-285745">
              <a:defRPr kumimoji="1">
                <a:solidFill>
                  <a:schemeClr val="tx1"/>
                </a:solidFill>
                <a:latin typeface="Arial" panose="020B0604020202020204" pitchFamily="34" charset="0"/>
                <a:ea typeface="ＭＳ Ｐゴシック" panose="020B0600070205080204" pitchFamily="50" charset="-128"/>
              </a:defRPr>
            </a:lvl2pPr>
            <a:lvl3pPr marL="1142979" indent="-228596">
              <a:defRPr kumimoji="1">
                <a:solidFill>
                  <a:schemeClr val="tx1"/>
                </a:solidFill>
                <a:latin typeface="Arial" panose="020B0604020202020204" pitchFamily="34" charset="0"/>
                <a:ea typeface="ＭＳ Ｐゴシック" panose="020B0600070205080204" pitchFamily="50" charset="-128"/>
              </a:defRPr>
            </a:lvl3pPr>
            <a:lvl4pPr marL="1600171" indent="-228596">
              <a:defRPr kumimoji="1">
                <a:solidFill>
                  <a:schemeClr val="tx1"/>
                </a:solidFill>
                <a:latin typeface="Arial" panose="020B0604020202020204" pitchFamily="34" charset="0"/>
                <a:ea typeface="ＭＳ Ｐゴシック" panose="020B0600070205080204" pitchFamily="50" charset="-128"/>
              </a:defRPr>
            </a:lvl4pPr>
            <a:lvl5pPr marL="2057362" indent="-228596">
              <a:defRPr kumimoji="1">
                <a:solidFill>
                  <a:schemeClr val="tx1"/>
                </a:solidFill>
                <a:latin typeface="Arial" panose="020B0604020202020204" pitchFamily="34" charset="0"/>
                <a:ea typeface="ＭＳ Ｐゴシック" panose="020B0600070205080204" pitchFamily="50" charset="-128"/>
              </a:defRPr>
            </a:lvl5pPr>
            <a:lvl6pPr marL="2514554"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745"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8937"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128"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FAB8525F-6212-4A9E-A6F2-CC79D6CC5AF8}" type="slidenum">
              <a:rPr lang="ja-JP" altLang="en-US" sz="1300">
                <a:solidFill>
                  <a:srgbClr val="000000"/>
                </a:solidFill>
                <a:latin typeface="游ゴシック" panose="020B0400000000000000" pitchFamily="50" charset="-128"/>
                <a:ea typeface="游ゴシック" panose="020B0400000000000000" pitchFamily="50" charset="-128"/>
              </a:rPr>
              <a:pPr/>
              <a:t>15</a:t>
            </a:fld>
            <a:endParaRPr lang="ja-JP" altLang="en-US" sz="1300" dirty="0">
              <a:solidFill>
                <a:srgbClr val="000000"/>
              </a:solidFill>
              <a:latin typeface="游ゴシック" panose="020B0400000000000000" pitchFamily="50" charset="-128"/>
              <a:ea typeface="游ゴシック" panose="020B0400000000000000" pitchFamily="50" charset="-128"/>
            </a:endParaRPr>
          </a:p>
        </p:txBody>
      </p:sp>
      <p:sp>
        <p:nvSpPr>
          <p:cNvPr id="5" name="コンテンツ プレースホルダー 2">
            <a:extLst>
              <a:ext uri="{FF2B5EF4-FFF2-40B4-BE49-F238E27FC236}">
                <a16:creationId xmlns:a16="http://schemas.microsoft.com/office/drawing/2014/main" id="{901D8279-3416-47F5-8B0D-59BEE9B14450}"/>
              </a:ext>
            </a:extLst>
          </p:cNvPr>
          <p:cNvSpPr txBox="1">
            <a:spLocks noGrp="1" noChangeArrowheads="1"/>
          </p:cNvSpPr>
          <p:nvPr>
            <p:ph type="body" idx="1"/>
          </p:nvPr>
        </p:nvSpPr>
        <p:spPr/>
        <p:txBody>
          <a:bodyPr/>
          <a:lstStyle>
            <a:lvl1pPr marL="342900" indent="-342900" algn="l" rtl="0" eaLnBrk="0" fontAlgn="base" hangingPunct="0">
              <a:spcBef>
                <a:spcPct val="20000"/>
              </a:spcBef>
              <a:spcAft>
                <a:spcPct val="0"/>
              </a:spcAft>
              <a:buChar char="•"/>
              <a:defRPr kumimoji="1" sz="3200">
                <a:solidFill>
                  <a:schemeClr val="tx1"/>
                </a:solidFill>
                <a:latin typeface="HG丸ｺﾞｼｯｸM-PRO" panose="020F0600000000000000" pitchFamily="50" charset="-128"/>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HG丸ｺﾞｼｯｸM-PRO" panose="020F0600000000000000" pitchFamily="50" charset="-128"/>
                <a:ea typeface="+mn-ea"/>
              </a:defRPr>
            </a:lvl2pPr>
            <a:lvl3pPr marL="1143000" indent="-228600" algn="l" rtl="0" eaLnBrk="0" fontAlgn="base" hangingPunct="0">
              <a:spcBef>
                <a:spcPct val="20000"/>
              </a:spcBef>
              <a:spcAft>
                <a:spcPct val="0"/>
              </a:spcAft>
              <a:buChar char="•"/>
              <a:defRPr kumimoji="1" sz="2400">
                <a:solidFill>
                  <a:schemeClr val="tx1"/>
                </a:solidFill>
                <a:latin typeface="HG丸ｺﾞｼｯｸM-PRO" panose="020F0600000000000000" pitchFamily="50" charset="-128"/>
                <a:ea typeface="+mn-ea"/>
              </a:defRPr>
            </a:lvl3pPr>
            <a:lvl4pPr marL="1600200" indent="-228600" algn="l" rtl="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mn-ea"/>
              </a:defRPr>
            </a:lvl4pPr>
            <a:lvl5pPr marL="2057400" indent="-228600" algn="l" rtl="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defRPr/>
            </a:pPr>
            <a:r>
              <a:rPr lang="ja-JP" altLang="en-US" sz="1200" kern="0" dirty="0">
                <a:latin typeface="メイリオ 本文"/>
              </a:rPr>
              <a:t>では、ここからは、認知症の人への対応方法について、</a:t>
            </a:r>
            <a:endParaRPr lang="en-US" altLang="ja-JP" sz="1200" kern="0" dirty="0">
              <a:latin typeface="メイリオ 本文"/>
            </a:endParaRPr>
          </a:p>
          <a:p>
            <a:pPr marL="0" indent="0">
              <a:buNone/>
              <a:defRPr/>
            </a:pPr>
            <a:r>
              <a:rPr lang="ja-JP" altLang="en-US" sz="1200" kern="0" dirty="0">
                <a:latin typeface="メイリオ 本文"/>
              </a:rPr>
              <a:t>みなさんとみていきたいと思います。</a:t>
            </a:r>
            <a:endParaRPr lang="en-US" altLang="ja-JP" sz="1200" kern="0" dirty="0">
              <a:latin typeface="メイリオ 本文"/>
            </a:endParaRPr>
          </a:p>
          <a:p>
            <a:pPr marL="0" indent="0">
              <a:buNone/>
              <a:defRPr/>
            </a:pPr>
            <a:endParaRPr lang="en-US" altLang="ja-JP" sz="1200" kern="0" dirty="0">
              <a:latin typeface="メイリオ 本文"/>
            </a:endParaRPr>
          </a:p>
          <a:p>
            <a:pPr marL="0" indent="0">
              <a:buNone/>
              <a:defRPr/>
            </a:pPr>
            <a:r>
              <a:rPr lang="ja-JP" altLang="en-US" sz="1200" kern="0" dirty="0">
                <a:latin typeface="メイリオ 本文"/>
              </a:rPr>
              <a:t>これまでの話も思い出しながらみていきましょう。</a:t>
            </a:r>
            <a:endParaRPr lang="en-US" altLang="ja-JP" sz="1200" kern="0" dirty="0">
              <a:latin typeface="メイリオ 本文"/>
            </a:endParaRPr>
          </a:p>
          <a:p>
            <a:pPr marL="0" indent="0">
              <a:buNone/>
              <a:defRPr/>
            </a:pPr>
            <a:endParaRPr lang="en-US" altLang="ja-JP" sz="1200" kern="0" dirty="0">
              <a:latin typeface="メイリオ 本文"/>
            </a:endParaRPr>
          </a:p>
          <a:p>
            <a:pPr marL="0" indent="0" defTabSz="914383">
              <a:spcBef>
                <a:spcPct val="30000"/>
              </a:spcBef>
              <a:buNone/>
              <a:defRPr/>
            </a:pPr>
            <a:r>
              <a:rPr lang="ja-JP" altLang="en-US" sz="1200" dirty="0">
                <a:latin typeface="メイリオ 本文"/>
              </a:rPr>
              <a:t>認知症の人は、いろんなことを忘れて、何が何だかわからない人と思われるかもしれませんが、</a:t>
            </a:r>
            <a:endParaRPr lang="en-US" altLang="ja-JP" sz="1200" dirty="0">
              <a:latin typeface="メイリオ 本文"/>
            </a:endParaRPr>
          </a:p>
          <a:p>
            <a:pPr marL="0" indent="0" defTabSz="914383">
              <a:spcBef>
                <a:spcPct val="30000"/>
              </a:spcBef>
              <a:buNone/>
              <a:defRPr/>
            </a:pPr>
            <a:r>
              <a:rPr lang="ja-JP" altLang="en-US" sz="1200" dirty="0">
                <a:latin typeface="メイリオ 本文"/>
              </a:rPr>
              <a:t>実はそうではないんですというお話をしました。</a:t>
            </a:r>
            <a:endParaRPr lang="en-US" altLang="ja-JP" sz="1200" dirty="0">
              <a:latin typeface="メイリオ 本文"/>
            </a:endParaRPr>
          </a:p>
          <a:p>
            <a:pPr marL="0" indent="0">
              <a:buNone/>
              <a:defRPr/>
            </a:pPr>
            <a:endParaRPr lang="en-US" altLang="ja-JP" sz="1200" kern="0" dirty="0">
              <a:latin typeface="メイリオ 本文"/>
            </a:endParaRPr>
          </a:p>
          <a:p>
            <a:pPr marL="0" indent="0">
              <a:buNone/>
              <a:defRPr/>
            </a:pPr>
            <a:r>
              <a:rPr lang="ja-JP" altLang="en-US" sz="1200" kern="0" dirty="0">
                <a:latin typeface="メイリオ 本文"/>
              </a:rPr>
              <a:t>認知症の人は自分のことを認知症だとわかりにくいのですが、</a:t>
            </a:r>
            <a:endParaRPr lang="en-US" altLang="ja-JP" sz="1200" kern="0" dirty="0">
              <a:latin typeface="メイリオ 本文"/>
            </a:endParaRPr>
          </a:p>
          <a:p>
            <a:pPr marL="0" indent="0">
              <a:buNone/>
              <a:defRPr/>
            </a:pPr>
            <a:endParaRPr lang="en-US" altLang="ja-JP" sz="1200" kern="0" dirty="0">
              <a:latin typeface="メイリオ 本文"/>
            </a:endParaRPr>
          </a:p>
          <a:p>
            <a:pPr marL="0" indent="0">
              <a:buNone/>
              <a:defRPr/>
            </a:pPr>
            <a:r>
              <a:rPr lang="ja-JP" altLang="en-US" sz="1200" kern="0" dirty="0">
                <a:latin typeface="メイリオ 本文"/>
              </a:rPr>
              <a:t>分からないことが増え、失敗が続くと自分でおかしくなってきているのではないかと感じ、</a:t>
            </a:r>
            <a:endParaRPr lang="en-US" altLang="ja-JP" sz="1200" kern="0" dirty="0">
              <a:latin typeface="メイリオ 本文"/>
            </a:endParaRPr>
          </a:p>
          <a:p>
            <a:pPr marL="0" indent="0">
              <a:buNone/>
              <a:defRPr/>
            </a:pPr>
            <a:r>
              <a:rPr lang="ja-JP" altLang="en-US" sz="1200" kern="0" dirty="0">
                <a:latin typeface="メイリオ 本文"/>
              </a:rPr>
              <a:t>苦しみ、悩み、悲しんでいます。</a:t>
            </a:r>
            <a:endParaRPr lang="en-US" altLang="ja-JP" sz="1200" kern="0" dirty="0">
              <a:latin typeface="メイリオ 本文"/>
            </a:endParaRPr>
          </a:p>
          <a:p>
            <a:pPr marL="0" indent="0">
              <a:buNone/>
              <a:defRPr/>
            </a:pPr>
            <a:endParaRPr lang="en-US" altLang="ja-JP" sz="1200" kern="0" dirty="0">
              <a:latin typeface="メイリオ 本文"/>
            </a:endParaRPr>
          </a:p>
          <a:p>
            <a:pPr marL="0" indent="0">
              <a:buNone/>
              <a:defRPr/>
            </a:pPr>
            <a:r>
              <a:rPr lang="ja-JP" altLang="en-US" sz="1200" kern="0" dirty="0">
                <a:latin typeface="メイリオ 本文"/>
              </a:rPr>
              <a:t>だから、みなさんには、認知症の人の不安な気持ちを感じ取ったり、何に困っているか見守ってほしいと思います。</a:t>
            </a:r>
            <a:endParaRPr lang="en-US" altLang="ja-JP" sz="1200" kern="0" dirty="0">
              <a:latin typeface="メイリオ 本文"/>
            </a:endParaRPr>
          </a:p>
          <a:p>
            <a:pPr marL="0" indent="0">
              <a:buNone/>
              <a:defRPr/>
            </a:pPr>
            <a:endParaRPr lang="en-US" altLang="ja-JP" sz="1200" kern="0" dirty="0">
              <a:latin typeface="メイリオ 本文"/>
            </a:endParaRPr>
          </a:p>
          <a:p>
            <a:pPr marL="0" indent="0">
              <a:buNone/>
              <a:defRPr/>
            </a:pPr>
            <a:r>
              <a:rPr lang="ja-JP" altLang="en-US" sz="1200" kern="0" dirty="0">
                <a:latin typeface="メイリオ 本文"/>
              </a:rPr>
              <a:t>認知症の人は、何度も同じことを聞いているように思えますが、</a:t>
            </a:r>
            <a:endParaRPr lang="en-US" altLang="ja-JP" sz="1200" kern="0" dirty="0">
              <a:latin typeface="メイリオ 本文"/>
            </a:endParaRPr>
          </a:p>
          <a:p>
            <a:pPr marL="0" indent="0">
              <a:buNone/>
              <a:defRPr/>
            </a:pPr>
            <a:r>
              <a:rPr lang="ja-JP" altLang="en-US" sz="1200" kern="0" dirty="0">
                <a:latin typeface="メイリオ 本文"/>
              </a:rPr>
              <a:t>ご本人にとっては一度聞いたことを忘れてしまうため、始めて聞いているという感覚なんです。</a:t>
            </a:r>
            <a:endParaRPr lang="en-US" altLang="ja-JP" sz="1200" kern="0" dirty="0">
              <a:latin typeface="メイリオ 本文"/>
            </a:endParaRPr>
          </a:p>
          <a:p>
            <a:pPr marL="0" indent="0">
              <a:buNone/>
              <a:defRPr/>
            </a:pPr>
            <a:endParaRPr lang="en-US" altLang="ja-JP" sz="1200" kern="0" dirty="0">
              <a:latin typeface="メイリオ 本文"/>
            </a:endParaRPr>
          </a:p>
          <a:p>
            <a:pPr marL="0" indent="0">
              <a:buNone/>
              <a:defRPr/>
            </a:pPr>
            <a:r>
              <a:rPr lang="ja-JP" altLang="en-US" sz="1200" kern="0" dirty="0">
                <a:latin typeface="メイリオ 本文"/>
              </a:rPr>
              <a:t>何度も聞いたという事実は忘れてしまいますが、怒られて嫌な思いをした、怖かったという感情の記憶はいつまでも残り、積み重なっていきます。</a:t>
            </a:r>
            <a:endParaRPr lang="en-US" altLang="ja-JP" sz="1200" kern="0" dirty="0">
              <a:latin typeface="メイリオ 本文"/>
            </a:endParaRPr>
          </a:p>
          <a:p>
            <a:pPr marL="0" indent="0">
              <a:buNone/>
              <a:defRPr/>
            </a:pPr>
            <a:endParaRPr lang="en-US" altLang="ja-JP" sz="1200" kern="0" dirty="0">
              <a:latin typeface="メイリオ 本文"/>
            </a:endParaRPr>
          </a:p>
          <a:p>
            <a:pPr marL="0" indent="0">
              <a:buNone/>
              <a:defRPr/>
            </a:pPr>
            <a:r>
              <a:rPr lang="ja-JP" altLang="en-US" sz="1200" kern="0" dirty="0">
                <a:latin typeface="メイリオ 本文"/>
              </a:rPr>
              <a:t>この「感情の記憶はいつまでも残る」というのは非常に大事なポイントです。</a:t>
            </a:r>
            <a:endParaRPr lang="en-US" altLang="ja-JP" sz="1200" kern="0" dirty="0">
              <a:latin typeface="メイリオ 本文"/>
            </a:endParaRPr>
          </a:p>
          <a:p>
            <a:pPr marL="0" indent="0">
              <a:buNone/>
              <a:defRPr/>
            </a:pPr>
            <a:r>
              <a:rPr lang="ja-JP" altLang="en-US" sz="1200" kern="0" dirty="0">
                <a:latin typeface="メイリオ 本文"/>
              </a:rPr>
              <a:t>テストがあったら、絶対に出題されるとキーワードです。</a:t>
            </a:r>
            <a:endParaRPr lang="en-US" altLang="ja-JP" sz="1200" kern="0" dirty="0">
              <a:latin typeface="メイリオ 本文"/>
            </a:endParaRPr>
          </a:p>
          <a:p>
            <a:pPr marL="0" indent="0">
              <a:buNone/>
              <a:defRPr/>
            </a:pPr>
            <a:endParaRPr lang="en-US" altLang="ja-JP" sz="1200" kern="0" dirty="0">
              <a:latin typeface="メイリオ 本文"/>
            </a:endParaRPr>
          </a:p>
          <a:p>
            <a:pPr marL="0" indent="0">
              <a:buNone/>
              <a:defRPr/>
            </a:pPr>
            <a:r>
              <a:rPr lang="ja-JP" altLang="en-US" sz="1200" kern="0" dirty="0">
                <a:latin typeface="メイリオ 本文"/>
              </a:rPr>
              <a:t>みなさんも、授業が始まる前に、いきなり授業とは関係ないことで先生から怒られたら嫌ですよね？</a:t>
            </a:r>
            <a:endParaRPr lang="en-US" altLang="ja-JP" sz="1200" kern="0" dirty="0">
              <a:latin typeface="メイリオ 本文"/>
            </a:endParaRPr>
          </a:p>
          <a:p>
            <a:pPr marL="0" indent="0">
              <a:buNone/>
              <a:defRPr/>
            </a:pPr>
            <a:r>
              <a:rPr lang="ja-JP" altLang="en-US" sz="1200" kern="0" dirty="0">
                <a:latin typeface="メイリオ 本文"/>
              </a:rPr>
              <a:t>そのあとの授業もずっと嫌な気分のまま受けていると思いませんか？</a:t>
            </a:r>
            <a:endParaRPr lang="en-US" altLang="ja-JP" sz="1200" kern="0" dirty="0">
              <a:latin typeface="メイリオ 本文"/>
            </a:endParaRPr>
          </a:p>
          <a:p>
            <a:pPr marL="0" indent="0">
              <a:buNone/>
              <a:defRPr/>
            </a:pPr>
            <a:r>
              <a:rPr lang="ja-JP" altLang="en-US" sz="1200" kern="0" dirty="0">
                <a:latin typeface="メイリオ 本文"/>
              </a:rPr>
              <a:t>そんな感覚です。</a:t>
            </a:r>
            <a:endParaRPr lang="en-US" altLang="ja-JP" sz="1200" kern="0" dirty="0">
              <a:latin typeface="メイリオ 本文"/>
            </a:endParaRPr>
          </a:p>
          <a:p>
            <a:pPr marL="0" indent="0">
              <a:buNone/>
              <a:defRPr/>
            </a:pPr>
            <a:endParaRPr lang="en-US" altLang="ja-JP" sz="1200" kern="0" dirty="0">
              <a:latin typeface="メイリオ 本文"/>
            </a:endParaRPr>
          </a:p>
          <a:p>
            <a:pPr marL="0" indent="0">
              <a:buNone/>
              <a:defRPr/>
            </a:pPr>
            <a:r>
              <a:rPr lang="ja-JP" altLang="en-US" sz="1200" kern="0" dirty="0">
                <a:latin typeface="メイリオ 本文"/>
              </a:rPr>
              <a:t>逆に、授業が始まる前に、こないだの課題テストの結果を返されて、よく頑張ったね、って先生に言われたらちょっとテンション上がりますね？</a:t>
            </a:r>
            <a:endParaRPr lang="en-US" altLang="ja-JP" sz="1200" kern="0" dirty="0">
              <a:latin typeface="メイリオ 本文"/>
            </a:endParaRPr>
          </a:p>
          <a:p>
            <a:pPr marL="0" indent="0">
              <a:buNone/>
              <a:defRPr/>
            </a:pPr>
            <a:r>
              <a:rPr lang="ja-JP" altLang="en-US" sz="1200" kern="0" dirty="0">
                <a:latin typeface="メイリオ 本文"/>
              </a:rPr>
              <a:t>そのあとの授業も何だかやる気を持って受けられていると思いませんか？</a:t>
            </a:r>
            <a:endParaRPr lang="en-US" altLang="ja-JP" sz="1200" kern="0" dirty="0">
              <a:latin typeface="メイリオ 本文"/>
            </a:endParaRPr>
          </a:p>
          <a:p>
            <a:pPr marL="0" indent="0">
              <a:buNone/>
              <a:defRPr/>
            </a:pPr>
            <a:endParaRPr lang="en-US" altLang="ja-JP" sz="1200" kern="0" dirty="0">
              <a:latin typeface="メイリオ 本文"/>
            </a:endParaRPr>
          </a:p>
          <a:p>
            <a:pPr marL="0" indent="0">
              <a:buNone/>
              <a:defRPr/>
            </a:pPr>
            <a:r>
              <a:rPr lang="ja-JP" altLang="en-US" sz="1200" kern="0" dirty="0">
                <a:latin typeface="メイリオ 本文"/>
              </a:rPr>
              <a:t>このことを覚えておいていただくだけでも、認知症の人への接し方が大きく変わってくると思います。</a:t>
            </a:r>
            <a:endParaRPr lang="en-US" altLang="ja-JP" sz="1200" kern="0" dirty="0">
              <a:latin typeface="メイリオ 本文"/>
            </a:endParaRPr>
          </a:p>
          <a:p>
            <a:pPr marL="0" indent="0">
              <a:buNone/>
              <a:defRPr/>
            </a:pPr>
            <a:endParaRPr lang="en-US" altLang="ja-JP" sz="1200" kern="0" dirty="0">
              <a:latin typeface="メイリオ 本文"/>
            </a:endParaRPr>
          </a:p>
          <a:p>
            <a:pPr marL="0" indent="0" eaLnBrk="1" hangingPunct="1">
              <a:buNone/>
            </a:pPr>
            <a:r>
              <a:rPr lang="en-US" altLang="ja-JP" sz="1200" dirty="0">
                <a:latin typeface="+mn-ea"/>
              </a:rPr>
              <a:t>【</a:t>
            </a:r>
            <a:r>
              <a:rPr lang="ja-JP" altLang="en-US" sz="1200" dirty="0">
                <a:latin typeface="+mn-ea"/>
              </a:rPr>
              <a:t>クリック</a:t>
            </a:r>
            <a:r>
              <a:rPr lang="en-US" altLang="ja-JP" sz="1200" dirty="0">
                <a:latin typeface="+mn-ea"/>
              </a:rPr>
              <a:t>】</a:t>
            </a:r>
            <a:endParaRPr lang="ja-JP" altLang="en-US" sz="1200" dirty="0">
              <a:latin typeface="+mn-e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ー 1"/>
          <p:cNvSpPr>
            <a:spLocks noGrp="1" noRot="1" noChangeAspect="1" noChangeArrowheads="1" noTextEdit="1"/>
          </p:cNvSpPr>
          <p:nvPr>
            <p:ph type="sldImg"/>
          </p:nvPr>
        </p:nvSpPr>
        <p:spPr>
          <a:ln/>
        </p:spPr>
      </p:sp>
      <p:sp>
        <p:nvSpPr>
          <p:cNvPr id="35843" name="ノート プレースホルダー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t>では、認知症</a:t>
            </a:r>
            <a:r>
              <a:rPr lang="ja-JP" altLang="en-US" dirty="0"/>
              <a:t>の人はどうしてほしいと思っているのでしょう？</a:t>
            </a:r>
            <a:endParaRPr lang="en-US" altLang="ja-JP" dirty="0"/>
          </a:p>
          <a:p>
            <a:endParaRPr lang="en-US" altLang="ja-JP" dirty="0" smtClean="0"/>
          </a:p>
          <a:p>
            <a:r>
              <a:rPr lang="ja-JP" altLang="en-US" dirty="0" smtClean="0"/>
              <a:t>自分</a:t>
            </a:r>
            <a:r>
              <a:rPr lang="ja-JP" altLang="en-US" dirty="0"/>
              <a:t>が今までとは違う、という事に最初に気づくのはご本人です</a:t>
            </a:r>
            <a:r>
              <a:rPr lang="ja-JP" altLang="en-US" dirty="0" smtClean="0"/>
              <a:t>。</a:t>
            </a:r>
            <a:endParaRPr lang="en-US" altLang="ja-JP" dirty="0" smtClean="0"/>
          </a:p>
          <a:p>
            <a:endParaRPr lang="en-US" altLang="ja-JP" dirty="0" smtClean="0"/>
          </a:p>
          <a:p>
            <a:r>
              <a:rPr lang="ja-JP" altLang="en-US" dirty="0" smtClean="0"/>
              <a:t>今</a:t>
            </a:r>
            <a:r>
              <a:rPr lang="ja-JP" altLang="en-US" dirty="0"/>
              <a:t>までできていたことが出来なくなることで「なにかおかしいな」と感じ始めます</a:t>
            </a:r>
            <a:r>
              <a:rPr lang="ja-JP" altLang="en-US" dirty="0" smtClean="0"/>
              <a:t>。</a:t>
            </a:r>
            <a:endParaRPr lang="en-US" altLang="ja-JP" dirty="0" smtClean="0"/>
          </a:p>
          <a:p>
            <a:endParaRPr lang="en-US" altLang="ja-JP" dirty="0" smtClean="0"/>
          </a:p>
          <a:p>
            <a:r>
              <a:rPr lang="ja-JP" altLang="en-US" dirty="0" smtClean="0"/>
              <a:t>そんな</a:t>
            </a:r>
            <a:r>
              <a:rPr lang="ja-JP" altLang="en-US" dirty="0"/>
              <a:t>中で、失敗を責められてしまうと</a:t>
            </a:r>
            <a:r>
              <a:rPr lang="en-US" altLang="ja-JP" dirty="0"/>
              <a:t>…</a:t>
            </a:r>
          </a:p>
          <a:p>
            <a:r>
              <a:rPr lang="ja-JP" altLang="en-US" dirty="0"/>
              <a:t>自信を失い、やる気や意欲をなくし、閉じこもりになってしまいます</a:t>
            </a:r>
            <a:r>
              <a:rPr lang="ja-JP" altLang="en-US" dirty="0" smtClean="0"/>
              <a:t>。</a:t>
            </a:r>
            <a:endParaRPr lang="en-US" altLang="ja-JP" dirty="0" smtClean="0"/>
          </a:p>
          <a:p>
            <a:endParaRPr lang="en-US" altLang="ja-JP" dirty="0" smtClean="0"/>
          </a:p>
          <a:p>
            <a:r>
              <a:rPr lang="ja-JP" altLang="en-US" dirty="0" smtClean="0"/>
              <a:t>例えば、</a:t>
            </a:r>
            <a:endParaRPr lang="en-US" altLang="ja-JP" dirty="0" smtClean="0"/>
          </a:p>
          <a:p>
            <a:r>
              <a:rPr lang="ja-JP" altLang="en-US" dirty="0" smtClean="0"/>
              <a:t>自分が物をなくさないようにしまい込んだこと自体を</a:t>
            </a:r>
            <a:r>
              <a:rPr lang="ja-JP" altLang="en-US" dirty="0"/>
              <a:t>忘れてしまうので</a:t>
            </a:r>
            <a:r>
              <a:rPr lang="ja-JP" altLang="en-US" dirty="0" smtClean="0"/>
              <a:t>、</a:t>
            </a:r>
            <a:endParaRPr lang="en-US" altLang="ja-JP" dirty="0" smtClean="0"/>
          </a:p>
          <a:p>
            <a:r>
              <a:rPr lang="ja-JP" altLang="en-US" dirty="0" smtClean="0"/>
              <a:t>「</a:t>
            </a:r>
            <a:r>
              <a:rPr lang="ja-JP" altLang="en-US" dirty="0"/>
              <a:t>また無くしたの？」というと</a:t>
            </a:r>
            <a:r>
              <a:rPr lang="ja-JP" altLang="en-US" dirty="0" smtClean="0"/>
              <a:t>、</a:t>
            </a:r>
            <a:endParaRPr lang="en-US" altLang="ja-JP" dirty="0" smtClean="0"/>
          </a:p>
          <a:p>
            <a:r>
              <a:rPr lang="ja-JP" altLang="en-US" dirty="0" smtClean="0"/>
              <a:t>「</a:t>
            </a:r>
            <a:r>
              <a:rPr lang="ja-JP" altLang="en-US" dirty="0"/>
              <a:t>私</a:t>
            </a:r>
            <a:r>
              <a:rPr lang="ja-JP" altLang="en-US" dirty="0" smtClean="0"/>
              <a:t>はなくしてない</a:t>
            </a:r>
            <a:r>
              <a:rPr lang="ja-JP" altLang="en-US" dirty="0"/>
              <a:t>、誰かが盗った」と言うような物とられ妄想という周辺症状が出てきます。</a:t>
            </a:r>
            <a:endParaRPr lang="en-US" altLang="ja-JP" dirty="0"/>
          </a:p>
          <a:p>
            <a:endParaRPr lang="en-US" altLang="ja-JP" dirty="0" smtClean="0"/>
          </a:p>
          <a:p>
            <a:r>
              <a:rPr lang="ja-JP" altLang="en-US" dirty="0" smtClean="0"/>
              <a:t>認知症</a:t>
            </a:r>
            <a:r>
              <a:rPr lang="ja-JP" altLang="en-US" dirty="0"/>
              <a:t>の人の言動に誤りや失敗があった時、強く否定したり理屈で説明しようとするよりも</a:t>
            </a:r>
            <a:r>
              <a:rPr lang="ja-JP" altLang="en-US" dirty="0" smtClean="0"/>
              <a:t>、</a:t>
            </a:r>
            <a:endParaRPr lang="en-US" altLang="ja-JP" dirty="0" smtClean="0"/>
          </a:p>
          <a:p>
            <a:r>
              <a:rPr lang="ja-JP" altLang="en-US" dirty="0" smtClean="0"/>
              <a:t>「</a:t>
            </a:r>
            <a:r>
              <a:rPr lang="ja-JP" altLang="en-US" dirty="0"/>
              <a:t>心配しなくても大丈夫」という気持ちをあらわすことが症状悪化を防ぐためには大事です</a:t>
            </a:r>
            <a:r>
              <a:rPr lang="ja-JP" altLang="en-US" dirty="0" smtClean="0"/>
              <a:t>。</a:t>
            </a:r>
            <a:endParaRPr lang="en-US" altLang="ja-JP" dirty="0" smtClean="0"/>
          </a:p>
          <a:p>
            <a:endParaRPr lang="en-US" altLang="ja-JP" dirty="0" smtClean="0"/>
          </a:p>
          <a:p>
            <a:r>
              <a:rPr lang="ja-JP" altLang="en-US" dirty="0" smtClean="0"/>
              <a:t>認知症</a:t>
            </a:r>
            <a:r>
              <a:rPr lang="ja-JP" altLang="en-US" dirty="0"/>
              <a:t>の症状は</a:t>
            </a:r>
            <a:r>
              <a:rPr lang="ja-JP" altLang="en-US" dirty="0" smtClean="0"/>
              <a:t>、病気</a:t>
            </a:r>
            <a:r>
              <a:rPr lang="ja-JP" altLang="en-US" dirty="0"/>
              <a:t>の進行によって悪化するばかりでなく、</a:t>
            </a:r>
            <a:endParaRPr lang="en-US" altLang="ja-JP" dirty="0"/>
          </a:p>
          <a:p>
            <a:r>
              <a:rPr lang="ja-JP" altLang="en-US" dirty="0"/>
              <a:t>周囲の人の間違った対応によって悪化することがあります。</a:t>
            </a:r>
            <a:endParaRPr lang="en-US" altLang="ja-JP" dirty="0"/>
          </a:p>
          <a:p>
            <a:endParaRPr lang="en-US" altLang="ja-JP" dirty="0"/>
          </a:p>
          <a:p>
            <a:r>
              <a:rPr lang="ja-JP" altLang="en-US" dirty="0"/>
              <a:t>逆に言えば認知症を正しく理解して、適切に対応することで、進行を緩やかにし、改善することができます</a:t>
            </a:r>
            <a:r>
              <a:rPr lang="ja-JP" altLang="en-US" dirty="0" smtClean="0"/>
              <a:t>。</a:t>
            </a:r>
            <a:endParaRPr lang="en-US" altLang="ja-JP" dirty="0" smtClean="0"/>
          </a:p>
          <a:p>
            <a:endParaRPr lang="en-US" altLang="ja-JP" dirty="0" smtClean="0"/>
          </a:p>
          <a:p>
            <a:r>
              <a:rPr lang="ja-JP" altLang="en-US" dirty="0" smtClean="0"/>
              <a:t>認知症</a:t>
            </a:r>
            <a:r>
              <a:rPr lang="ja-JP" altLang="en-US" dirty="0"/>
              <a:t>になっても、自分の役割を持ちたい、人の役に立ちたいという思いを持っています</a:t>
            </a:r>
            <a:r>
              <a:rPr lang="ja-JP" altLang="en-US" dirty="0" smtClean="0"/>
              <a:t>。</a:t>
            </a:r>
            <a:endParaRPr lang="en-US" altLang="ja-JP" dirty="0" smtClean="0"/>
          </a:p>
          <a:p>
            <a:r>
              <a:rPr lang="ja-JP" altLang="en-US" dirty="0" smtClean="0"/>
              <a:t>長い</a:t>
            </a:r>
            <a:r>
              <a:rPr lang="ja-JP" altLang="en-US" dirty="0"/>
              <a:t>人生において培ってきた、その人なりの価値観や人格も残っているんです。</a:t>
            </a:r>
            <a:endParaRPr lang="en-US" altLang="ja-JP" dirty="0"/>
          </a:p>
          <a:p>
            <a:endParaRPr lang="en-US" altLang="ja-JP" dirty="0" smtClean="0"/>
          </a:p>
          <a:p>
            <a:pPr eaLnBrk="1" hangingPunct="1"/>
            <a:r>
              <a:rPr lang="en-US" altLang="ja-JP" dirty="0" smtClean="0">
                <a:latin typeface="+mn-ea"/>
                <a:ea typeface="+mn-ea"/>
              </a:rPr>
              <a:t>【</a:t>
            </a:r>
            <a:r>
              <a:rPr lang="ja-JP" altLang="en-US" dirty="0" smtClean="0">
                <a:latin typeface="+mn-ea"/>
                <a:ea typeface="+mn-ea"/>
              </a:rPr>
              <a:t>クリック</a:t>
            </a:r>
            <a:r>
              <a:rPr lang="en-US" altLang="ja-JP" dirty="0" smtClean="0">
                <a:latin typeface="+mn-ea"/>
                <a:ea typeface="+mn-ea"/>
              </a:rPr>
              <a:t>】</a:t>
            </a:r>
            <a:endParaRPr lang="ja-JP" altLang="en-US" dirty="0">
              <a:latin typeface="+mn-ea"/>
              <a:ea typeface="+mn-ea"/>
            </a:endParaRPr>
          </a:p>
        </p:txBody>
      </p:sp>
      <p:sp>
        <p:nvSpPr>
          <p:cNvPr id="35844" name="スライド番号プレースホルダー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37" indent="-285745">
              <a:defRPr kumimoji="1">
                <a:solidFill>
                  <a:schemeClr val="tx1"/>
                </a:solidFill>
                <a:latin typeface="Arial" panose="020B0604020202020204" pitchFamily="34" charset="0"/>
                <a:ea typeface="ＭＳ Ｐゴシック" panose="020B0600070205080204" pitchFamily="50" charset="-128"/>
              </a:defRPr>
            </a:lvl2pPr>
            <a:lvl3pPr marL="1142979" indent="-228596">
              <a:defRPr kumimoji="1">
                <a:solidFill>
                  <a:schemeClr val="tx1"/>
                </a:solidFill>
                <a:latin typeface="Arial" panose="020B0604020202020204" pitchFamily="34" charset="0"/>
                <a:ea typeface="ＭＳ Ｐゴシック" panose="020B0600070205080204" pitchFamily="50" charset="-128"/>
              </a:defRPr>
            </a:lvl3pPr>
            <a:lvl4pPr marL="1600171" indent="-228596">
              <a:defRPr kumimoji="1">
                <a:solidFill>
                  <a:schemeClr val="tx1"/>
                </a:solidFill>
                <a:latin typeface="Arial" panose="020B0604020202020204" pitchFamily="34" charset="0"/>
                <a:ea typeface="ＭＳ Ｐゴシック" panose="020B0600070205080204" pitchFamily="50" charset="-128"/>
              </a:defRPr>
            </a:lvl4pPr>
            <a:lvl5pPr marL="2057362" indent="-228596">
              <a:defRPr kumimoji="1">
                <a:solidFill>
                  <a:schemeClr val="tx1"/>
                </a:solidFill>
                <a:latin typeface="Arial" panose="020B0604020202020204" pitchFamily="34" charset="0"/>
                <a:ea typeface="ＭＳ Ｐゴシック" panose="020B0600070205080204" pitchFamily="50" charset="-128"/>
              </a:defRPr>
            </a:lvl5pPr>
            <a:lvl6pPr marL="2514554"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745"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8937"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128"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45CF3166-002B-48D2-814F-C5DE175E0AF6}" type="slidenum">
              <a:rPr lang="en-US" altLang="ja-JP" smtClean="0">
                <a:latin typeface="HG丸ｺﾞｼｯｸM-PRO" panose="020F0600000000000000" pitchFamily="50" charset="-128"/>
              </a:rPr>
              <a:pPr/>
              <a:t>16</a:t>
            </a:fld>
            <a:endParaRPr lang="en-US" altLang="ja-JP">
              <a:latin typeface="HG丸ｺﾞｼｯｸM-PRO" panose="020F0600000000000000" pitchFamily="50"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ー 1"/>
          <p:cNvSpPr>
            <a:spLocks noGrp="1" noRot="1" noChangeAspect="1" noChangeArrowheads="1" noTextEdit="1"/>
          </p:cNvSpPr>
          <p:nvPr>
            <p:ph type="sldImg"/>
          </p:nvPr>
        </p:nvSpPr>
        <p:spPr>
          <a:ln/>
        </p:spPr>
      </p:sp>
      <p:sp>
        <p:nvSpPr>
          <p:cNvPr id="37891" name="ノート プレースホルダー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83" eaLnBrk="1" fontAlgn="auto" hangingPunct="1">
              <a:spcBef>
                <a:spcPts val="0"/>
              </a:spcBef>
              <a:spcAft>
                <a:spcPts val="0"/>
              </a:spcAft>
              <a:defRPr/>
            </a:pPr>
            <a:r>
              <a:rPr lang="ja-JP" altLang="en-US" dirty="0">
                <a:latin typeface="+mj-ea"/>
                <a:ea typeface="+mj-ea"/>
              </a:rPr>
              <a:t>このイラストを見てください。</a:t>
            </a:r>
            <a:endParaRPr lang="en-US" altLang="ja-JP" dirty="0">
              <a:latin typeface="+mj-ea"/>
              <a:ea typeface="+mj-ea"/>
            </a:endParaRPr>
          </a:p>
          <a:p>
            <a:pPr defTabSz="914383" eaLnBrk="1" fontAlgn="auto" hangingPunct="1">
              <a:spcBef>
                <a:spcPts val="0"/>
              </a:spcBef>
              <a:spcAft>
                <a:spcPts val="0"/>
              </a:spcAft>
              <a:defRPr/>
            </a:pPr>
            <a:endParaRPr lang="en-US" altLang="ja-JP" dirty="0">
              <a:latin typeface="+mj-ea"/>
              <a:ea typeface="+mj-ea"/>
            </a:endParaRPr>
          </a:p>
          <a:p>
            <a:pPr defTabSz="914383" eaLnBrk="1" fontAlgn="auto" hangingPunct="1">
              <a:spcBef>
                <a:spcPts val="0"/>
              </a:spcBef>
              <a:spcAft>
                <a:spcPts val="0"/>
              </a:spcAft>
              <a:defRPr/>
            </a:pPr>
            <a:r>
              <a:rPr lang="ja-JP" altLang="en-US" dirty="0">
                <a:latin typeface="+mj-ea"/>
                <a:ea typeface="+mj-ea"/>
              </a:rPr>
              <a:t>実物はステッカーなのですが、オレンジサポーターになってくれた人がいるお店や会社に貼ってもらうために作ったものです。</a:t>
            </a:r>
            <a:endParaRPr lang="en-US" altLang="ja-JP" dirty="0">
              <a:latin typeface="+mj-ea"/>
              <a:ea typeface="+mj-ea"/>
            </a:endParaRPr>
          </a:p>
          <a:p>
            <a:pPr defTabSz="914383" eaLnBrk="1" fontAlgn="auto" hangingPunct="1">
              <a:spcBef>
                <a:spcPts val="0"/>
              </a:spcBef>
              <a:spcAft>
                <a:spcPts val="0"/>
              </a:spcAft>
              <a:defRPr/>
            </a:pPr>
            <a:endParaRPr lang="en-US" altLang="ja-JP" dirty="0">
              <a:latin typeface="+mj-ea"/>
              <a:ea typeface="+mj-ea"/>
            </a:endParaRPr>
          </a:p>
          <a:p>
            <a:pPr defTabSz="914383" eaLnBrk="1" fontAlgn="auto" hangingPunct="1">
              <a:spcBef>
                <a:spcPts val="0"/>
              </a:spcBef>
              <a:spcAft>
                <a:spcPts val="0"/>
              </a:spcAft>
              <a:defRPr/>
            </a:pPr>
            <a:r>
              <a:rPr lang="ja-JP" altLang="en-US" dirty="0">
                <a:latin typeface="+mj-ea"/>
                <a:ea typeface="+mj-ea"/>
              </a:rPr>
              <a:t>この天文科学館の絵は、明石市に住む認知症の人が描いてくれました。</a:t>
            </a:r>
            <a:endParaRPr lang="en-US" altLang="ja-JP" dirty="0">
              <a:latin typeface="+mj-ea"/>
              <a:ea typeface="+mj-ea"/>
            </a:endParaRPr>
          </a:p>
          <a:p>
            <a:pPr defTabSz="914383" eaLnBrk="1" fontAlgn="auto" hangingPunct="1">
              <a:spcBef>
                <a:spcPts val="0"/>
              </a:spcBef>
              <a:spcAft>
                <a:spcPts val="0"/>
              </a:spcAft>
              <a:defRPr/>
            </a:pPr>
            <a:endParaRPr lang="en-US" altLang="ja-JP" dirty="0">
              <a:latin typeface="+mj-ea"/>
              <a:ea typeface="+mj-ea"/>
            </a:endParaRPr>
          </a:p>
          <a:p>
            <a:pPr defTabSz="914383" eaLnBrk="1" fontAlgn="auto" hangingPunct="1">
              <a:spcBef>
                <a:spcPts val="0"/>
              </a:spcBef>
              <a:spcAft>
                <a:spcPts val="0"/>
              </a:spcAft>
              <a:defRPr/>
            </a:pPr>
            <a:r>
              <a:rPr lang="ja-JP" altLang="en-US" dirty="0">
                <a:latin typeface="+mj-ea"/>
                <a:ea typeface="+mj-ea"/>
              </a:rPr>
              <a:t>描いてくださった方は、美術の学校を卒業された方で、もともと絵をかくのが上手な方でした。</a:t>
            </a:r>
            <a:endParaRPr lang="en-US" altLang="ja-JP" dirty="0">
              <a:latin typeface="+mj-ea"/>
              <a:ea typeface="+mj-ea"/>
            </a:endParaRPr>
          </a:p>
          <a:p>
            <a:pPr defTabSz="914383" eaLnBrk="1" fontAlgn="auto" hangingPunct="1">
              <a:spcBef>
                <a:spcPts val="0"/>
              </a:spcBef>
              <a:spcAft>
                <a:spcPts val="0"/>
              </a:spcAft>
              <a:defRPr/>
            </a:pPr>
            <a:endParaRPr lang="en-US" altLang="ja-JP" dirty="0">
              <a:latin typeface="+mj-ea"/>
              <a:ea typeface="+mj-ea"/>
            </a:endParaRPr>
          </a:p>
          <a:p>
            <a:pPr defTabSz="914383" eaLnBrk="1" fontAlgn="auto" hangingPunct="1">
              <a:spcBef>
                <a:spcPts val="0"/>
              </a:spcBef>
              <a:spcAft>
                <a:spcPts val="0"/>
              </a:spcAft>
              <a:defRPr/>
            </a:pPr>
            <a:r>
              <a:rPr lang="ja-JP" altLang="en-US" dirty="0">
                <a:latin typeface="+mj-ea"/>
                <a:ea typeface="+mj-ea"/>
              </a:rPr>
              <a:t>認知症のため、</a:t>
            </a:r>
            <a:r>
              <a:rPr lang="en-US" altLang="ja-JP" dirty="0">
                <a:latin typeface="+mj-ea"/>
                <a:ea typeface="+mj-ea"/>
              </a:rPr>
              <a:t>1</a:t>
            </a:r>
            <a:r>
              <a:rPr lang="ja-JP" altLang="en-US" dirty="0">
                <a:latin typeface="+mj-ea"/>
                <a:ea typeface="+mj-ea"/>
              </a:rPr>
              <a:t>度に絵を描き終えることができなかったり、絵を描くのを再開するときに、「なんでこれを書いていたんだったっけ？」</a:t>
            </a:r>
            <a:endParaRPr lang="en-US" altLang="ja-JP" dirty="0">
              <a:latin typeface="+mj-ea"/>
              <a:ea typeface="+mj-ea"/>
            </a:endParaRPr>
          </a:p>
          <a:p>
            <a:pPr defTabSz="914383" eaLnBrk="1" fontAlgn="auto" hangingPunct="1">
              <a:spcBef>
                <a:spcPts val="0"/>
              </a:spcBef>
              <a:spcAft>
                <a:spcPts val="0"/>
              </a:spcAft>
              <a:defRPr/>
            </a:pPr>
            <a:r>
              <a:rPr lang="ja-JP" altLang="en-US" dirty="0">
                <a:latin typeface="+mj-ea"/>
                <a:ea typeface="+mj-ea"/>
              </a:rPr>
              <a:t>と分からなくなることはあったそうですが、</a:t>
            </a:r>
            <a:endParaRPr lang="en-US" altLang="ja-JP" dirty="0">
              <a:latin typeface="+mj-ea"/>
              <a:ea typeface="+mj-ea"/>
            </a:endParaRPr>
          </a:p>
          <a:p>
            <a:pPr defTabSz="914383" eaLnBrk="1" fontAlgn="auto" hangingPunct="1">
              <a:spcBef>
                <a:spcPts val="0"/>
              </a:spcBef>
              <a:spcAft>
                <a:spcPts val="0"/>
              </a:spcAft>
              <a:defRPr/>
            </a:pPr>
            <a:r>
              <a:rPr lang="ja-JP" altLang="en-US" dirty="0">
                <a:latin typeface="+mj-ea"/>
                <a:ea typeface="+mj-ea"/>
              </a:rPr>
              <a:t>周囲の人のサポートを受け、一人で絵を描き上げてくれました。</a:t>
            </a:r>
            <a:endParaRPr lang="en-US" altLang="ja-JP" dirty="0">
              <a:latin typeface="+mj-ea"/>
              <a:ea typeface="+mj-ea"/>
            </a:endParaRPr>
          </a:p>
          <a:p>
            <a:pPr defTabSz="914383" eaLnBrk="1" fontAlgn="auto" hangingPunct="1">
              <a:spcBef>
                <a:spcPts val="0"/>
              </a:spcBef>
              <a:spcAft>
                <a:spcPts val="0"/>
              </a:spcAft>
              <a:defRPr/>
            </a:pPr>
            <a:endParaRPr lang="en-US" altLang="ja-JP" dirty="0">
              <a:latin typeface="+mj-ea"/>
              <a:ea typeface="+mj-ea"/>
            </a:endParaRPr>
          </a:p>
          <a:p>
            <a:pPr defTabSz="914383" eaLnBrk="1" fontAlgn="auto" hangingPunct="1">
              <a:spcBef>
                <a:spcPts val="0"/>
              </a:spcBef>
              <a:spcAft>
                <a:spcPts val="0"/>
              </a:spcAft>
              <a:defRPr/>
            </a:pPr>
            <a:r>
              <a:rPr lang="ja-JP" altLang="en-US" dirty="0">
                <a:latin typeface="+mj-ea"/>
                <a:ea typeface="+mj-ea"/>
              </a:rPr>
              <a:t>完成品のステッカーをお渡ししたときは、</a:t>
            </a:r>
            <a:endParaRPr lang="en-US" altLang="ja-JP" dirty="0">
              <a:latin typeface="+mj-ea"/>
              <a:ea typeface="+mj-ea"/>
            </a:endParaRPr>
          </a:p>
          <a:p>
            <a:pPr defTabSz="914383" eaLnBrk="1" fontAlgn="auto" hangingPunct="1">
              <a:spcBef>
                <a:spcPts val="0"/>
              </a:spcBef>
              <a:spcAft>
                <a:spcPts val="0"/>
              </a:spcAft>
              <a:defRPr/>
            </a:pPr>
            <a:r>
              <a:rPr lang="ja-JP" altLang="en-US" dirty="0">
                <a:latin typeface="+mj-ea"/>
                <a:ea typeface="+mj-ea"/>
              </a:rPr>
              <a:t>「このような機会をもらってうれしい。認知症なってもできないことだらけではないので、また機会があれば協力したい」</a:t>
            </a:r>
            <a:endParaRPr lang="en-US" altLang="ja-JP" dirty="0">
              <a:latin typeface="+mj-ea"/>
              <a:ea typeface="+mj-ea"/>
            </a:endParaRPr>
          </a:p>
          <a:p>
            <a:pPr defTabSz="914383" eaLnBrk="1" fontAlgn="auto" hangingPunct="1">
              <a:spcBef>
                <a:spcPts val="0"/>
              </a:spcBef>
              <a:spcAft>
                <a:spcPts val="0"/>
              </a:spcAft>
              <a:defRPr/>
            </a:pPr>
            <a:r>
              <a:rPr lang="ja-JP" altLang="en-US" dirty="0">
                <a:latin typeface="+mj-ea"/>
                <a:ea typeface="+mj-ea"/>
              </a:rPr>
              <a:t>と笑顔で語ってくれました。</a:t>
            </a:r>
            <a:endParaRPr lang="en-US" altLang="ja-JP" dirty="0">
              <a:latin typeface="+mj-ea"/>
              <a:ea typeface="+mj-ea"/>
            </a:endParaRPr>
          </a:p>
          <a:p>
            <a:pPr defTabSz="914383" eaLnBrk="1" fontAlgn="auto" hangingPunct="1">
              <a:spcBef>
                <a:spcPts val="0"/>
              </a:spcBef>
              <a:spcAft>
                <a:spcPts val="0"/>
              </a:spcAft>
              <a:defRPr/>
            </a:pPr>
            <a:endParaRPr lang="en-US" altLang="ja-JP" dirty="0">
              <a:latin typeface="+mj-ea"/>
              <a:ea typeface="+mj-ea"/>
            </a:endParaRPr>
          </a:p>
          <a:p>
            <a:pPr>
              <a:defRPr/>
            </a:pPr>
            <a:r>
              <a:rPr lang="ja-JP" altLang="en-US" kern="0" dirty="0">
                <a:latin typeface="+mj-ea"/>
                <a:ea typeface="+mj-ea"/>
              </a:rPr>
              <a:t>このように、繰り返しになりますが、認知症になると何もできなくなる訳ではありません。</a:t>
            </a:r>
            <a:endParaRPr lang="en-US" altLang="ja-JP" kern="0" dirty="0">
              <a:latin typeface="+mj-ea"/>
              <a:ea typeface="+mj-ea"/>
            </a:endParaRPr>
          </a:p>
          <a:p>
            <a:pPr>
              <a:defRPr/>
            </a:pPr>
            <a:endParaRPr lang="en-US" altLang="ja-JP" kern="0" dirty="0">
              <a:latin typeface="+mj-ea"/>
              <a:ea typeface="+mj-ea"/>
            </a:endParaRPr>
          </a:p>
          <a:p>
            <a:pPr>
              <a:defRPr/>
            </a:pPr>
            <a:r>
              <a:rPr lang="ja-JP" altLang="en-US" kern="0" dirty="0">
                <a:latin typeface="+mj-ea"/>
                <a:ea typeface="+mj-ea"/>
              </a:rPr>
              <a:t>長年やってきた事は体験として覚えていることもあります。</a:t>
            </a:r>
            <a:endParaRPr lang="en-US" altLang="ja-JP" kern="0" dirty="0">
              <a:latin typeface="+mj-ea"/>
              <a:ea typeface="+mj-ea"/>
            </a:endParaRPr>
          </a:p>
          <a:p>
            <a:pPr>
              <a:defRPr/>
            </a:pPr>
            <a:endParaRPr lang="en-US" altLang="ja-JP" kern="0" dirty="0">
              <a:latin typeface="+mj-ea"/>
              <a:ea typeface="+mj-ea"/>
            </a:endParaRPr>
          </a:p>
          <a:p>
            <a:pPr defTabSz="914383">
              <a:defRPr/>
            </a:pPr>
            <a:r>
              <a:rPr lang="ja-JP" altLang="en-US" kern="0" dirty="0">
                <a:latin typeface="+mj-ea"/>
                <a:ea typeface="+mj-ea"/>
              </a:rPr>
              <a:t>認知症になって１番戸惑っているのは、ご本人です。</a:t>
            </a:r>
            <a:endParaRPr lang="en-US" altLang="ja-JP" kern="0" dirty="0">
              <a:latin typeface="+mj-ea"/>
              <a:ea typeface="+mj-ea"/>
            </a:endParaRPr>
          </a:p>
          <a:p>
            <a:pPr defTabSz="914383">
              <a:defRPr/>
            </a:pPr>
            <a:r>
              <a:rPr lang="ja-JP" altLang="en-US" dirty="0" smtClean="0"/>
              <a:t>〇〇〇</a:t>
            </a:r>
            <a:r>
              <a:rPr lang="ja-JP" altLang="en-US" kern="0" dirty="0" smtClean="0">
                <a:latin typeface="+mj-ea"/>
                <a:ea typeface="+mj-ea"/>
              </a:rPr>
              <a:t>中</a:t>
            </a:r>
            <a:r>
              <a:rPr lang="ja-JP" altLang="en-US" kern="0" dirty="0">
                <a:latin typeface="+mj-ea"/>
                <a:ea typeface="+mj-ea"/>
              </a:rPr>
              <a:t>のみなさんも、その不安な気持ちに寄り添い、優しく言葉をかけ、困っていることに手を差し伸べて下さい。</a:t>
            </a:r>
            <a:endParaRPr lang="en-US" altLang="ja-JP" kern="0" dirty="0">
              <a:latin typeface="+mj-ea"/>
              <a:ea typeface="+mj-ea"/>
            </a:endParaRPr>
          </a:p>
          <a:p>
            <a:pPr defTabSz="914383">
              <a:defRPr/>
            </a:pPr>
            <a:endParaRPr lang="en-US" altLang="ja-JP" kern="0" dirty="0">
              <a:latin typeface="+mj-ea"/>
              <a:ea typeface="+mj-ea"/>
            </a:endParaRPr>
          </a:p>
          <a:p>
            <a:pPr eaLnBrk="1" hangingPunct="1"/>
            <a:r>
              <a:rPr lang="en-US" altLang="ja-JP" dirty="0" smtClean="0">
                <a:latin typeface="+mn-ea"/>
                <a:ea typeface="+mn-ea"/>
              </a:rPr>
              <a:t>【</a:t>
            </a:r>
            <a:r>
              <a:rPr lang="ja-JP" altLang="en-US" dirty="0" smtClean="0">
                <a:latin typeface="+mn-ea"/>
                <a:ea typeface="+mn-ea"/>
              </a:rPr>
              <a:t>クリック</a:t>
            </a:r>
            <a:r>
              <a:rPr lang="en-US" altLang="ja-JP" dirty="0" smtClean="0">
                <a:latin typeface="+mn-ea"/>
                <a:ea typeface="+mn-ea"/>
              </a:rPr>
              <a:t>】</a:t>
            </a:r>
            <a:endParaRPr lang="ja-JP" altLang="en-US" dirty="0">
              <a:latin typeface="+mn-ea"/>
              <a:ea typeface="+mn-ea"/>
            </a:endParaRPr>
          </a:p>
        </p:txBody>
      </p:sp>
      <p:sp>
        <p:nvSpPr>
          <p:cNvPr id="37892" name="スライド番号プレースホルダー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37" indent="-285745">
              <a:defRPr kumimoji="1">
                <a:solidFill>
                  <a:schemeClr val="tx1"/>
                </a:solidFill>
                <a:latin typeface="Arial" panose="020B0604020202020204" pitchFamily="34" charset="0"/>
                <a:ea typeface="ＭＳ Ｐゴシック" panose="020B0600070205080204" pitchFamily="50" charset="-128"/>
              </a:defRPr>
            </a:lvl2pPr>
            <a:lvl3pPr marL="1142979" indent="-228596">
              <a:defRPr kumimoji="1">
                <a:solidFill>
                  <a:schemeClr val="tx1"/>
                </a:solidFill>
                <a:latin typeface="Arial" panose="020B0604020202020204" pitchFamily="34" charset="0"/>
                <a:ea typeface="ＭＳ Ｐゴシック" panose="020B0600070205080204" pitchFamily="50" charset="-128"/>
              </a:defRPr>
            </a:lvl3pPr>
            <a:lvl4pPr marL="1600171" indent="-228596">
              <a:defRPr kumimoji="1">
                <a:solidFill>
                  <a:schemeClr val="tx1"/>
                </a:solidFill>
                <a:latin typeface="Arial" panose="020B0604020202020204" pitchFamily="34" charset="0"/>
                <a:ea typeface="ＭＳ Ｐゴシック" panose="020B0600070205080204" pitchFamily="50" charset="-128"/>
              </a:defRPr>
            </a:lvl4pPr>
            <a:lvl5pPr marL="2057362" indent="-228596">
              <a:defRPr kumimoji="1">
                <a:solidFill>
                  <a:schemeClr val="tx1"/>
                </a:solidFill>
                <a:latin typeface="Arial" panose="020B0604020202020204" pitchFamily="34" charset="0"/>
                <a:ea typeface="ＭＳ Ｐゴシック" panose="020B0600070205080204" pitchFamily="50" charset="-128"/>
              </a:defRPr>
            </a:lvl5pPr>
            <a:lvl6pPr marL="2514554"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745"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8937"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128"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714C2E7-1E05-4D17-9B85-30F2BB4990C6}" type="slidenum">
              <a:rPr lang="en-US" altLang="ja-JP" smtClean="0">
                <a:latin typeface="HG丸ｺﾞｼｯｸM-PRO" panose="020F0600000000000000" pitchFamily="50" charset="-128"/>
              </a:rPr>
              <a:pPr/>
              <a:t>17</a:t>
            </a:fld>
            <a:endParaRPr lang="en-US" altLang="ja-JP">
              <a:latin typeface="HG丸ｺﾞｼｯｸM-PRO" panose="020F0600000000000000" pitchFamily="50"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ー 1"/>
          <p:cNvSpPr>
            <a:spLocks noGrp="1" noRot="1" noChangeAspect="1" noChangeArrowheads="1" noTextEdit="1"/>
          </p:cNvSpPr>
          <p:nvPr>
            <p:ph type="sldImg"/>
          </p:nvPr>
        </p:nvSpPr>
        <p:spPr>
          <a:ln/>
        </p:spPr>
      </p:sp>
      <p:sp>
        <p:nvSpPr>
          <p:cNvPr id="39939" name="ノート プレースホルダー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dirty="0">
                <a:latin typeface="+mj-ea"/>
                <a:ea typeface="+mj-ea"/>
              </a:rPr>
              <a:t>認知症当事者で、兵庫県で認知症希望大使として講演活動をされている古屋さんからのメッセージを紹介します</a:t>
            </a:r>
            <a:r>
              <a:rPr lang="ja-JP" altLang="en-US" dirty="0" smtClean="0">
                <a:latin typeface="+mj-ea"/>
                <a:ea typeface="+mj-ea"/>
              </a:rPr>
              <a:t>。</a:t>
            </a:r>
            <a:endParaRPr lang="en-US" altLang="ja-JP" dirty="0" smtClean="0">
              <a:latin typeface="+mj-ea"/>
              <a:ea typeface="+mj-ea"/>
            </a:endParaRPr>
          </a:p>
          <a:p>
            <a:endParaRPr lang="en-US" altLang="ja-JP" dirty="0">
              <a:latin typeface="+mj-ea"/>
              <a:ea typeface="+mj-ea"/>
            </a:endParaRPr>
          </a:p>
          <a:p>
            <a:r>
              <a:rPr lang="ja-JP" altLang="en-US" dirty="0">
                <a:latin typeface="+mj-ea"/>
                <a:ea typeface="+mj-ea"/>
              </a:rPr>
              <a:t>古屋さんは</a:t>
            </a:r>
            <a:r>
              <a:rPr lang="en-US" altLang="ja-JP" dirty="0">
                <a:latin typeface="+mj-ea"/>
                <a:ea typeface="+mj-ea"/>
              </a:rPr>
              <a:t>59</a:t>
            </a:r>
            <a:r>
              <a:rPr lang="ja-JP" altLang="en-US" dirty="0">
                <a:latin typeface="+mj-ea"/>
                <a:ea typeface="+mj-ea"/>
              </a:rPr>
              <a:t>歳の時に若年性アルツハイマー型認知症と診断</a:t>
            </a:r>
            <a:r>
              <a:rPr lang="ja-JP" altLang="en-US" dirty="0" smtClean="0">
                <a:latin typeface="+mj-ea"/>
                <a:ea typeface="+mj-ea"/>
              </a:rPr>
              <a:t>されました。</a:t>
            </a:r>
            <a:endParaRPr lang="en-US" altLang="ja-JP" dirty="0" smtClean="0">
              <a:latin typeface="+mj-ea"/>
              <a:ea typeface="+mj-ea"/>
            </a:endParaRPr>
          </a:p>
          <a:p>
            <a:r>
              <a:rPr lang="ja-JP" altLang="en-US" dirty="0" smtClean="0">
                <a:latin typeface="+mj-ea"/>
                <a:ea typeface="+mj-ea"/>
              </a:rPr>
              <a:t>診断</a:t>
            </a:r>
            <a:r>
              <a:rPr lang="ja-JP" altLang="en-US" dirty="0">
                <a:latin typeface="+mj-ea"/>
                <a:ea typeface="+mj-ea"/>
              </a:rPr>
              <a:t>された当初は落ち込み、死のうかとも思われたそうです</a:t>
            </a:r>
            <a:r>
              <a:rPr lang="ja-JP" altLang="en-US" dirty="0" smtClean="0">
                <a:latin typeface="+mj-ea"/>
                <a:ea typeface="+mj-ea"/>
              </a:rPr>
              <a:t>。</a:t>
            </a:r>
            <a:endParaRPr lang="en-US" altLang="ja-JP" dirty="0" smtClean="0">
              <a:latin typeface="+mj-ea"/>
              <a:ea typeface="+mj-ea"/>
            </a:endParaRPr>
          </a:p>
          <a:p>
            <a:r>
              <a:rPr lang="ja-JP" altLang="en-US" dirty="0" smtClean="0">
                <a:latin typeface="+mj-ea"/>
                <a:ea typeface="+mj-ea"/>
              </a:rPr>
              <a:t>たくさん</a:t>
            </a:r>
            <a:r>
              <a:rPr lang="ja-JP" altLang="en-US" dirty="0">
                <a:latin typeface="+mj-ea"/>
                <a:ea typeface="+mj-ea"/>
              </a:rPr>
              <a:t>の方と関わる事で乗り越える事ができ、認知症になったからこそやってみようと思えたことや、仲間とのつながりができたと、前を向いておられます</a:t>
            </a:r>
            <a:r>
              <a:rPr lang="ja-JP" altLang="en-US" dirty="0" smtClean="0">
                <a:latin typeface="+mj-ea"/>
                <a:ea typeface="+mj-ea"/>
              </a:rPr>
              <a:t>。</a:t>
            </a:r>
            <a:endParaRPr lang="en-US" altLang="ja-JP" dirty="0">
              <a:latin typeface="+mj-ea"/>
              <a:ea typeface="+mj-ea"/>
            </a:endParaRPr>
          </a:p>
          <a:p>
            <a:r>
              <a:rPr lang="ja-JP" altLang="en-US" dirty="0" smtClean="0">
                <a:latin typeface="+mj-ea"/>
                <a:ea typeface="+mj-ea"/>
              </a:rPr>
              <a:t>同じ</a:t>
            </a:r>
            <a:r>
              <a:rPr lang="ja-JP" altLang="en-US" dirty="0">
                <a:latin typeface="+mj-ea"/>
                <a:ea typeface="+mj-ea"/>
              </a:rPr>
              <a:t>病気で苦しむ方のために</a:t>
            </a:r>
            <a:r>
              <a:rPr lang="en-US" altLang="ja-JP" dirty="0">
                <a:latin typeface="+mj-ea"/>
                <a:ea typeface="+mj-ea"/>
              </a:rPr>
              <a:t>…</a:t>
            </a:r>
            <a:r>
              <a:rPr lang="ja-JP" altLang="en-US" dirty="0">
                <a:latin typeface="+mj-ea"/>
                <a:ea typeface="+mj-ea"/>
              </a:rPr>
              <a:t>という思いで、古屋さんの講演活動を支えているパートナーとともに各地に出向いてご自身の思いを話されています。</a:t>
            </a:r>
            <a:endParaRPr lang="en-US" altLang="ja-JP" dirty="0">
              <a:latin typeface="+mj-ea"/>
              <a:ea typeface="+mj-ea"/>
            </a:endParaRPr>
          </a:p>
          <a:p>
            <a:endParaRPr lang="en-US" altLang="ja-JP" dirty="0" smtClean="0">
              <a:latin typeface="+mj-ea"/>
              <a:ea typeface="+mj-ea"/>
            </a:endParaRPr>
          </a:p>
          <a:p>
            <a:r>
              <a:rPr lang="ja-JP" altLang="en-US" dirty="0" smtClean="0">
                <a:latin typeface="+mj-ea"/>
                <a:ea typeface="+mj-ea"/>
              </a:rPr>
              <a:t>古屋さんは、</a:t>
            </a:r>
            <a:endParaRPr lang="en-US" altLang="ja-JP" dirty="0" smtClean="0">
              <a:latin typeface="+mj-ea"/>
              <a:ea typeface="+mj-ea"/>
            </a:endParaRPr>
          </a:p>
          <a:p>
            <a:r>
              <a:rPr lang="ja-JP" altLang="en-US" dirty="0" smtClean="0">
                <a:latin typeface="+mj-ea"/>
                <a:ea typeface="+mj-ea"/>
              </a:rPr>
              <a:t>認知症になったことが不幸ではないと思えるような世の中にしたい。そんな世の中になってほしい</a:t>
            </a:r>
            <a:endParaRPr lang="en-US" altLang="ja-JP" dirty="0" smtClean="0">
              <a:latin typeface="+mj-ea"/>
              <a:ea typeface="+mj-ea"/>
            </a:endParaRPr>
          </a:p>
          <a:p>
            <a:r>
              <a:rPr lang="ja-JP" altLang="en-US" dirty="0" smtClean="0">
                <a:latin typeface="+mj-ea"/>
                <a:ea typeface="+mj-ea"/>
              </a:rPr>
              <a:t>とおっしゃっています。</a:t>
            </a:r>
            <a:endParaRPr lang="en-US" altLang="ja-JP" dirty="0">
              <a:latin typeface="+mj-ea"/>
              <a:ea typeface="+mj-ea"/>
            </a:endParaRPr>
          </a:p>
          <a:p>
            <a:endParaRPr lang="en-US" altLang="ja-JP" dirty="0" smtClean="0">
              <a:latin typeface="+mj-ea"/>
              <a:ea typeface="+mj-ea"/>
            </a:endParaRPr>
          </a:p>
          <a:p>
            <a:r>
              <a:rPr lang="ja-JP" altLang="en-US" dirty="0" smtClean="0">
                <a:latin typeface="+mj-ea"/>
                <a:ea typeface="+mj-ea"/>
              </a:rPr>
              <a:t>繰り返しになりますが、認知症</a:t>
            </a:r>
            <a:r>
              <a:rPr lang="ja-JP" altLang="en-US" dirty="0">
                <a:latin typeface="+mj-ea"/>
                <a:ea typeface="+mj-ea"/>
              </a:rPr>
              <a:t>になると何も分からなくなると思われがちですが</a:t>
            </a:r>
            <a:r>
              <a:rPr lang="ja-JP" altLang="en-US" dirty="0" smtClean="0">
                <a:latin typeface="+mj-ea"/>
                <a:ea typeface="+mj-ea"/>
              </a:rPr>
              <a:t>、</a:t>
            </a:r>
            <a:endParaRPr lang="en-US" altLang="ja-JP" dirty="0" smtClean="0">
              <a:latin typeface="+mj-ea"/>
              <a:ea typeface="+mj-ea"/>
            </a:endParaRPr>
          </a:p>
          <a:p>
            <a:r>
              <a:rPr lang="ja-JP" altLang="en-US" dirty="0" smtClean="0">
                <a:latin typeface="+mj-ea"/>
                <a:ea typeface="+mj-ea"/>
              </a:rPr>
              <a:t>認知症</a:t>
            </a:r>
            <a:r>
              <a:rPr lang="ja-JP" altLang="en-US" dirty="0">
                <a:latin typeface="+mj-ea"/>
                <a:ea typeface="+mj-ea"/>
              </a:rPr>
              <a:t>になっても、古屋さんのように、少しのサポートがあれば</a:t>
            </a:r>
            <a:r>
              <a:rPr lang="ja-JP" altLang="en-US" dirty="0" smtClean="0">
                <a:latin typeface="+mj-ea"/>
                <a:ea typeface="+mj-ea"/>
              </a:rPr>
              <a:t>、</a:t>
            </a:r>
            <a:endParaRPr lang="en-US" altLang="ja-JP" dirty="0" smtClean="0">
              <a:latin typeface="+mj-ea"/>
              <a:ea typeface="+mj-ea"/>
            </a:endParaRPr>
          </a:p>
          <a:p>
            <a:r>
              <a:rPr lang="ja-JP" altLang="en-US" dirty="0" smtClean="0">
                <a:latin typeface="+mj-ea"/>
                <a:ea typeface="+mj-ea"/>
              </a:rPr>
              <a:t>ご自身</a:t>
            </a:r>
            <a:r>
              <a:rPr lang="ja-JP" altLang="en-US" dirty="0">
                <a:latin typeface="+mj-ea"/>
                <a:ea typeface="+mj-ea"/>
              </a:rPr>
              <a:t>の思いをたくさんの人に伝え、誰かの力になることもできます</a:t>
            </a:r>
            <a:r>
              <a:rPr lang="ja-JP" altLang="en-US" dirty="0" smtClean="0">
                <a:latin typeface="+mj-ea"/>
                <a:ea typeface="+mj-ea"/>
              </a:rPr>
              <a:t>。</a:t>
            </a:r>
            <a:endParaRPr lang="en-US" altLang="ja-JP" dirty="0" smtClean="0">
              <a:latin typeface="+mj-ea"/>
              <a:ea typeface="+mj-ea"/>
            </a:endParaRPr>
          </a:p>
          <a:p>
            <a:r>
              <a:rPr lang="ja-JP" altLang="en-US" dirty="0">
                <a:latin typeface="+mj-ea"/>
                <a:ea typeface="+mj-ea"/>
              </a:rPr>
              <a:t>自分のおじいちゃんやおばあちゃんに対する</a:t>
            </a:r>
            <a:r>
              <a:rPr lang="ja-JP" altLang="en-US" dirty="0" smtClean="0">
                <a:latin typeface="+mj-ea"/>
                <a:ea typeface="+mj-ea"/>
              </a:rPr>
              <a:t>思いやりを持つこと</a:t>
            </a:r>
            <a:r>
              <a:rPr lang="ja-JP" altLang="en-US" dirty="0">
                <a:latin typeface="+mj-ea"/>
                <a:ea typeface="+mj-ea"/>
              </a:rPr>
              <a:t>はもちろん</a:t>
            </a:r>
            <a:r>
              <a:rPr lang="ja-JP" altLang="ja-JP" dirty="0" smtClean="0">
                <a:latin typeface="+mj-ea"/>
                <a:ea typeface="+mj-ea"/>
              </a:rPr>
              <a:t>、</a:t>
            </a:r>
            <a:endParaRPr lang="en-US" altLang="ja-JP" dirty="0" smtClean="0">
              <a:latin typeface="+mj-ea"/>
              <a:ea typeface="+mj-ea"/>
            </a:endParaRPr>
          </a:p>
          <a:p>
            <a:r>
              <a:rPr lang="ja-JP" altLang="en-US" dirty="0">
                <a:latin typeface="+mj-ea"/>
                <a:ea typeface="+mj-ea"/>
              </a:rPr>
              <a:t>社会の一員として、地域のお年寄りをやさしく見守り、様子がおかしいなと気づいた時に周りの大人に相談するなど</a:t>
            </a:r>
            <a:r>
              <a:rPr lang="ja-JP" altLang="en-US" dirty="0" smtClean="0">
                <a:latin typeface="+mj-ea"/>
                <a:ea typeface="+mj-ea"/>
              </a:rPr>
              <a:t>、</a:t>
            </a:r>
            <a:endParaRPr lang="en-US" altLang="ja-JP" dirty="0" smtClean="0">
              <a:latin typeface="+mj-ea"/>
              <a:ea typeface="+mj-ea"/>
            </a:endParaRPr>
          </a:p>
          <a:p>
            <a:r>
              <a:rPr lang="ja-JP" altLang="en-US" dirty="0">
                <a:latin typeface="+mj-ea"/>
                <a:ea typeface="+mj-ea"/>
              </a:rPr>
              <a:t>地域</a:t>
            </a:r>
            <a:r>
              <a:rPr lang="ja-JP" altLang="en-US" dirty="0" smtClean="0">
                <a:latin typeface="+mj-ea"/>
                <a:ea typeface="+mj-ea"/>
              </a:rPr>
              <a:t>の温かい</a:t>
            </a:r>
            <a:r>
              <a:rPr lang="ja-JP" altLang="en-US" dirty="0">
                <a:latin typeface="+mj-ea"/>
                <a:ea typeface="+mj-ea"/>
              </a:rPr>
              <a:t>見守りの目が増えるとうれしく思います</a:t>
            </a:r>
            <a:r>
              <a:rPr lang="ja-JP" altLang="en-US" dirty="0" smtClean="0">
                <a:latin typeface="+mj-ea"/>
                <a:ea typeface="+mj-ea"/>
              </a:rPr>
              <a:t>。</a:t>
            </a:r>
            <a:endParaRPr lang="en-US" altLang="ja-JP" dirty="0" smtClean="0">
              <a:latin typeface="+mj-ea"/>
              <a:ea typeface="+mj-ea"/>
            </a:endParaRPr>
          </a:p>
          <a:p>
            <a:endParaRPr lang="en-US" altLang="ja-JP" dirty="0" smtClean="0">
              <a:latin typeface="+mj-ea"/>
              <a:ea typeface="+mj-ea"/>
            </a:endParaRPr>
          </a:p>
          <a:p>
            <a:pPr defTabSz="914383">
              <a:defRPr/>
            </a:pPr>
            <a:r>
              <a:rPr lang="en-US" altLang="ja-JP" dirty="0" smtClean="0">
                <a:latin typeface="+mn-ea"/>
                <a:ea typeface="+mn-ea"/>
              </a:rPr>
              <a:t>【</a:t>
            </a:r>
            <a:r>
              <a:rPr lang="ja-JP" altLang="en-US" dirty="0" smtClean="0">
                <a:latin typeface="+mn-ea"/>
                <a:ea typeface="+mn-ea"/>
              </a:rPr>
              <a:t>クリック</a:t>
            </a:r>
            <a:r>
              <a:rPr lang="en-US" altLang="ja-JP" dirty="0" smtClean="0">
                <a:latin typeface="+mn-ea"/>
                <a:ea typeface="+mn-ea"/>
              </a:rPr>
              <a:t>】</a:t>
            </a:r>
            <a:endParaRPr lang="ja-JP" altLang="en-US" dirty="0" smtClean="0">
              <a:latin typeface="+mn-ea"/>
              <a:ea typeface="+mn-ea"/>
            </a:endParaRPr>
          </a:p>
        </p:txBody>
      </p:sp>
      <p:sp>
        <p:nvSpPr>
          <p:cNvPr id="39940" name="スライド番号プレースホルダー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37" indent="-285745">
              <a:defRPr kumimoji="1">
                <a:solidFill>
                  <a:schemeClr val="tx1"/>
                </a:solidFill>
                <a:latin typeface="Arial" panose="020B0604020202020204" pitchFamily="34" charset="0"/>
                <a:ea typeface="ＭＳ Ｐゴシック" panose="020B0600070205080204" pitchFamily="50" charset="-128"/>
              </a:defRPr>
            </a:lvl2pPr>
            <a:lvl3pPr marL="1142979" indent="-228596">
              <a:defRPr kumimoji="1">
                <a:solidFill>
                  <a:schemeClr val="tx1"/>
                </a:solidFill>
                <a:latin typeface="Arial" panose="020B0604020202020204" pitchFamily="34" charset="0"/>
                <a:ea typeface="ＭＳ Ｐゴシック" panose="020B0600070205080204" pitchFamily="50" charset="-128"/>
              </a:defRPr>
            </a:lvl3pPr>
            <a:lvl4pPr marL="1600171" indent="-228596">
              <a:defRPr kumimoji="1">
                <a:solidFill>
                  <a:schemeClr val="tx1"/>
                </a:solidFill>
                <a:latin typeface="Arial" panose="020B0604020202020204" pitchFamily="34" charset="0"/>
                <a:ea typeface="ＭＳ Ｐゴシック" panose="020B0600070205080204" pitchFamily="50" charset="-128"/>
              </a:defRPr>
            </a:lvl4pPr>
            <a:lvl5pPr marL="2057362" indent="-228596">
              <a:defRPr kumimoji="1">
                <a:solidFill>
                  <a:schemeClr val="tx1"/>
                </a:solidFill>
                <a:latin typeface="Arial" panose="020B0604020202020204" pitchFamily="34" charset="0"/>
                <a:ea typeface="ＭＳ Ｐゴシック" panose="020B0600070205080204" pitchFamily="50" charset="-128"/>
              </a:defRPr>
            </a:lvl5pPr>
            <a:lvl6pPr marL="2514554"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745"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8937"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128"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848BF485-CEB2-4588-9653-A61D14AB3B69}" type="slidenum">
              <a:rPr lang="en-US" altLang="ja-JP" smtClean="0"/>
              <a:pPr/>
              <a:t>18</a:t>
            </a:fld>
            <a:endParaRPr lang="en-US" altLang="ja-JP"/>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ー 1"/>
          <p:cNvSpPr>
            <a:spLocks noGrp="1" noRot="1" noChangeAspect="1" noChangeArrowheads="1" noTextEdit="1"/>
          </p:cNvSpPr>
          <p:nvPr>
            <p:ph type="sldImg"/>
          </p:nvPr>
        </p:nvSpPr>
        <p:spPr>
          <a:xfrm>
            <a:off x="1371600" y="1143000"/>
            <a:ext cx="4114800" cy="3086100"/>
          </a:xfrm>
          <a:ln/>
        </p:spPr>
      </p:sp>
      <p:sp>
        <p:nvSpPr>
          <p:cNvPr id="41987" name="ノート プレースホルダー 2"/>
          <p:cNvSpPr>
            <a:spLocks noGrp="1" noChangeArrowheads="1"/>
          </p:cNvSpPr>
          <p:nvPr>
            <p:ph type="body" idx="1"/>
          </p:nvPr>
        </p:nvSpPr>
        <p:spPr>
          <a:xfrm>
            <a:off x="733425" y="4572000"/>
            <a:ext cx="5389563" cy="4103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ここで、まとめとして</a:t>
            </a:r>
            <a:endParaRPr lang="en-US" altLang="ja-JP" dirty="0"/>
          </a:p>
          <a:p>
            <a:r>
              <a:rPr lang="ja-JP" altLang="en-US" dirty="0"/>
              <a:t>「認知症の人</a:t>
            </a:r>
            <a:r>
              <a:rPr lang="ja-JP" altLang="en-US" dirty="0" smtClean="0"/>
              <a:t>への対応の心構え」</a:t>
            </a:r>
            <a:r>
              <a:rPr lang="ja-JP" altLang="en-US" dirty="0"/>
              <a:t>を説明します</a:t>
            </a:r>
            <a:r>
              <a:rPr lang="ja-JP" altLang="en-US" dirty="0" smtClean="0"/>
              <a:t>。</a:t>
            </a:r>
            <a:endParaRPr lang="en-US" altLang="ja-JP" dirty="0" smtClean="0"/>
          </a:p>
          <a:p>
            <a:endParaRPr lang="en-US" altLang="ja-JP" dirty="0"/>
          </a:p>
          <a:p>
            <a:r>
              <a:rPr lang="ja-JP" altLang="en-US" dirty="0"/>
              <a:t>対応には、</a:t>
            </a:r>
            <a:r>
              <a:rPr lang="en-US" altLang="ja-JP" dirty="0"/>
              <a:t>3</a:t>
            </a:r>
            <a:r>
              <a:rPr lang="ja-JP" altLang="en-US" dirty="0" err="1"/>
              <a:t>つの</a:t>
            </a:r>
            <a:r>
              <a:rPr lang="ja-JP" altLang="en-US" dirty="0"/>
              <a:t>大切なことがあります。　</a:t>
            </a:r>
            <a:endParaRPr lang="en-US" altLang="ja-JP" dirty="0"/>
          </a:p>
          <a:p>
            <a:r>
              <a:rPr lang="en-US" altLang="ja-JP" dirty="0"/>
              <a:t>3</a:t>
            </a:r>
            <a:r>
              <a:rPr lang="ja-JP" altLang="en-US" dirty="0"/>
              <a:t>つの「ない」をこころがけましょう。</a:t>
            </a:r>
            <a:endParaRPr lang="en-US" altLang="ja-JP" dirty="0"/>
          </a:p>
          <a:p>
            <a:r>
              <a:rPr lang="en-US" altLang="ja-JP" dirty="0"/>
              <a:t>1</a:t>
            </a:r>
            <a:r>
              <a:rPr lang="ja-JP" altLang="en-US" dirty="0"/>
              <a:t>つ目は、おどろかせない</a:t>
            </a:r>
            <a:endParaRPr lang="en-US" altLang="ja-JP" dirty="0"/>
          </a:p>
          <a:p>
            <a:r>
              <a:rPr lang="ja-JP" altLang="en-US" dirty="0"/>
              <a:t>　後ろから声を掛けたり、急に肩をたたかれたり、大きな声をだしたら、びっくりします。びっくりした拍子に転んでしまったりします。　お年寄りは骨が弱くなっているので、転んだ時に骨が折れてしまうこともあります</a:t>
            </a:r>
            <a:r>
              <a:rPr lang="ja-JP" altLang="en-US" dirty="0" smtClean="0"/>
              <a:t>。</a:t>
            </a:r>
            <a:endParaRPr lang="en-US" altLang="ja-JP" dirty="0" smtClean="0"/>
          </a:p>
          <a:p>
            <a:endParaRPr lang="en-US" altLang="ja-JP" dirty="0"/>
          </a:p>
          <a:p>
            <a:r>
              <a:rPr lang="en-US" altLang="ja-JP" dirty="0"/>
              <a:t>2</a:t>
            </a:r>
            <a:r>
              <a:rPr lang="ja-JP" altLang="en-US" dirty="0"/>
              <a:t>つ目は、急がせない</a:t>
            </a:r>
            <a:endParaRPr lang="en-US" altLang="ja-JP" dirty="0"/>
          </a:p>
          <a:p>
            <a:r>
              <a:rPr lang="ja-JP" altLang="en-US" dirty="0"/>
              <a:t>　考えたり動いたりすることが若い頃と比べて</a:t>
            </a:r>
            <a:r>
              <a:rPr lang="ja-JP" altLang="en-US" dirty="0" err="1"/>
              <a:t>ゆっ</a:t>
            </a:r>
            <a:r>
              <a:rPr lang="ja-JP" altLang="en-US" dirty="0"/>
              <a:t>くりになります。急がせると混乱したり、焦って失敗したりします。年を取ると元気な人のスピードについていけなくなっています</a:t>
            </a:r>
            <a:r>
              <a:rPr lang="ja-JP" altLang="en-US" dirty="0" smtClean="0"/>
              <a:t>。</a:t>
            </a:r>
            <a:endParaRPr lang="en-US" altLang="ja-JP" dirty="0" smtClean="0"/>
          </a:p>
          <a:p>
            <a:endParaRPr lang="en-US" altLang="ja-JP" dirty="0"/>
          </a:p>
          <a:p>
            <a:r>
              <a:rPr lang="en-US" altLang="ja-JP" dirty="0"/>
              <a:t>3</a:t>
            </a:r>
            <a:r>
              <a:rPr lang="ja-JP" altLang="en-US" dirty="0"/>
              <a:t>つ目は、心をきずつけない</a:t>
            </a:r>
            <a:endParaRPr lang="en-US" altLang="ja-JP" dirty="0"/>
          </a:p>
          <a:p>
            <a:r>
              <a:rPr lang="ja-JP" altLang="en-US" dirty="0"/>
              <a:t>　難しいですね、どうやったら心を傷つけずにすむのでしょうか？</a:t>
            </a:r>
            <a:endParaRPr lang="en-US" altLang="ja-JP" dirty="0"/>
          </a:p>
          <a:p>
            <a:r>
              <a:rPr lang="ja-JP" altLang="en-US" dirty="0"/>
              <a:t>　皆さんが言われて嫌だと思ったり、こんな風に扱われたらいやだなと思うことはなんでしょうか？認知症であってもなくても、自分がされて嫌なことはみんな嫌ですよね。</a:t>
            </a:r>
            <a:endParaRPr lang="en-US" altLang="ja-JP" dirty="0"/>
          </a:p>
          <a:p>
            <a:r>
              <a:rPr lang="ja-JP" altLang="en-US" dirty="0"/>
              <a:t>　逆にこんな風に接してほしいと思うことを</a:t>
            </a:r>
            <a:r>
              <a:rPr lang="ja-JP" altLang="en-US" dirty="0" smtClean="0"/>
              <a:t>考えて、やさしく寄り添うこと</a:t>
            </a:r>
            <a:r>
              <a:rPr lang="ja-JP" altLang="en-US" dirty="0"/>
              <a:t>が大切です</a:t>
            </a:r>
            <a:r>
              <a:rPr lang="ja-JP" altLang="en-US" dirty="0" smtClean="0"/>
              <a:t>。</a:t>
            </a:r>
            <a:endParaRPr lang="en-US" altLang="ja-JP" dirty="0" smtClean="0"/>
          </a:p>
          <a:p>
            <a:endParaRPr lang="en-US" altLang="ja-JP" dirty="0"/>
          </a:p>
          <a:p>
            <a:pPr defTabSz="914383">
              <a:defRPr/>
            </a:pPr>
            <a:r>
              <a:rPr lang="en-US" altLang="ja-JP" dirty="0" smtClean="0">
                <a:latin typeface="+mn-ea"/>
                <a:ea typeface="+mn-ea"/>
              </a:rPr>
              <a:t>【</a:t>
            </a:r>
            <a:r>
              <a:rPr lang="ja-JP" altLang="en-US" dirty="0" smtClean="0">
                <a:latin typeface="+mn-ea"/>
                <a:ea typeface="+mn-ea"/>
              </a:rPr>
              <a:t>クリック</a:t>
            </a:r>
            <a:r>
              <a:rPr lang="en-US" altLang="ja-JP" dirty="0" smtClean="0">
                <a:latin typeface="+mn-ea"/>
                <a:ea typeface="+mn-ea"/>
              </a:rPr>
              <a:t>】</a:t>
            </a:r>
            <a:endParaRPr lang="ja-JP" altLang="en-US" dirty="0" smtClean="0">
              <a:latin typeface="+mn-ea"/>
              <a:ea typeface="+mn-ea"/>
            </a:endParaRPr>
          </a:p>
        </p:txBody>
      </p:sp>
      <p:sp>
        <p:nvSpPr>
          <p:cNvPr id="41988" name="スライド番号プレースホルダー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37" indent="-285745">
              <a:defRPr kumimoji="1">
                <a:solidFill>
                  <a:schemeClr val="tx1"/>
                </a:solidFill>
                <a:latin typeface="Arial" panose="020B0604020202020204" pitchFamily="34" charset="0"/>
                <a:ea typeface="ＭＳ Ｐゴシック" panose="020B0600070205080204" pitchFamily="50" charset="-128"/>
              </a:defRPr>
            </a:lvl2pPr>
            <a:lvl3pPr marL="1142979" indent="-228596">
              <a:defRPr kumimoji="1">
                <a:solidFill>
                  <a:schemeClr val="tx1"/>
                </a:solidFill>
                <a:latin typeface="Arial" panose="020B0604020202020204" pitchFamily="34" charset="0"/>
                <a:ea typeface="ＭＳ Ｐゴシック" panose="020B0600070205080204" pitchFamily="50" charset="-128"/>
              </a:defRPr>
            </a:lvl3pPr>
            <a:lvl4pPr marL="1600171" indent="-228596">
              <a:defRPr kumimoji="1">
                <a:solidFill>
                  <a:schemeClr val="tx1"/>
                </a:solidFill>
                <a:latin typeface="Arial" panose="020B0604020202020204" pitchFamily="34" charset="0"/>
                <a:ea typeface="ＭＳ Ｐゴシック" panose="020B0600070205080204" pitchFamily="50" charset="-128"/>
              </a:defRPr>
            </a:lvl4pPr>
            <a:lvl5pPr marL="2057362" indent="-228596">
              <a:defRPr kumimoji="1">
                <a:solidFill>
                  <a:schemeClr val="tx1"/>
                </a:solidFill>
                <a:latin typeface="Arial" panose="020B0604020202020204" pitchFamily="34" charset="0"/>
                <a:ea typeface="ＭＳ Ｐゴシック" panose="020B0600070205080204" pitchFamily="50" charset="-128"/>
              </a:defRPr>
            </a:lvl5pPr>
            <a:lvl6pPr marL="2514554"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745"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8937"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128"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4E840DD2-E482-4A99-B174-BFD4EB0EDF5F}" type="slidenum">
              <a:rPr lang="ja-JP" altLang="en-US" sz="1300">
                <a:solidFill>
                  <a:srgbClr val="000000"/>
                </a:solidFill>
                <a:latin typeface="游ゴシック" panose="020B0400000000000000" pitchFamily="50" charset="-128"/>
                <a:ea typeface="游ゴシック" panose="020B0400000000000000" pitchFamily="50" charset="-128"/>
              </a:rPr>
              <a:pPr/>
              <a:t>19</a:t>
            </a:fld>
            <a:endParaRPr lang="ja-JP" altLang="en-US" sz="1300">
              <a:solidFill>
                <a:srgbClr val="000000"/>
              </a:solidFill>
              <a:latin typeface="游ゴシック" panose="020B0400000000000000" pitchFamily="50" charset="-128"/>
              <a:ea typeface="游ゴシック" panose="020B0400000000000000"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p:cNvSpPr>
            <a:spLocks noGrp="1" noRot="1" noChangeAspect="1" noChangeArrowheads="1" noTextEdit="1"/>
          </p:cNvSpPr>
          <p:nvPr>
            <p:ph type="sldImg"/>
          </p:nvPr>
        </p:nvSpPr>
        <p:spPr>
          <a:ln/>
        </p:spPr>
      </p:sp>
      <p:sp>
        <p:nvSpPr>
          <p:cNvPr id="7171" name="ノート プレースホルダー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dirty="0" smtClean="0">
                <a:solidFill>
                  <a:schemeClr val="tx1"/>
                </a:solidFill>
              </a:rPr>
              <a:t>本日の講座全体の内容</a:t>
            </a:r>
            <a:r>
              <a:rPr lang="ja-JP" altLang="en-US" dirty="0">
                <a:solidFill>
                  <a:schemeClr val="tx1"/>
                </a:solidFill>
              </a:rPr>
              <a:t>をお伝えします。</a:t>
            </a:r>
            <a:endParaRPr lang="en-US" altLang="ja-JP" dirty="0">
              <a:solidFill>
                <a:schemeClr val="tx1"/>
              </a:solidFill>
            </a:endParaRPr>
          </a:p>
          <a:p>
            <a:endParaRPr lang="en-US" altLang="ja-JP" dirty="0">
              <a:solidFill>
                <a:schemeClr val="tx1"/>
              </a:solidFill>
            </a:endParaRPr>
          </a:p>
          <a:p>
            <a:r>
              <a:rPr lang="ja-JP" altLang="en-US" dirty="0" smtClean="0">
                <a:solidFill>
                  <a:schemeClr val="tx1"/>
                </a:solidFill>
              </a:rPr>
              <a:t>前半は</a:t>
            </a:r>
            <a:r>
              <a:rPr lang="ja-JP" altLang="en-US" dirty="0">
                <a:solidFill>
                  <a:schemeClr val="tx1"/>
                </a:solidFill>
              </a:rPr>
              <a:t>、ここで、</a:t>
            </a:r>
            <a:endParaRPr lang="en-US" altLang="ja-JP" dirty="0">
              <a:solidFill>
                <a:srgbClr val="FF0000"/>
              </a:solidFill>
            </a:endParaRPr>
          </a:p>
          <a:p>
            <a:endParaRPr lang="en-US" altLang="ja-JP" dirty="0"/>
          </a:p>
          <a:p>
            <a:r>
              <a:rPr lang="ja-JP" altLang="en-US" dirty="0"/>
              <a:t>まず</a:t>
            </a:r>
            <a:r>
              <a:rPr lang="ja-JP" altLang="en-US" dirty="0" smtClean="0"/>
              <a:t>、認知症についての</a:t>
            </a:r>
            <a:r>
              <a:rPr lang="ja-JP" altLang="en-US" dirty="0"/>
              <a:t>理解と、認知症の人への対応方法に</a:t>
            </a:r>
            <a:r>
              <a:rPr lang="ja-JP" altLang="en-US" dirty="0" smtClean="0"/>
              <a:t>ついて</a:t>
            </a:r>
            <a:endParaRPr lang="en-US" altLang="ja-JP" dirty="0"/>
          </a:p>
          <a:p>
            <a:r>
              <a:rPr lang="ja-JP" altLang="en-US" dirty="0"/>
              <a:t>次に、オレンジサポーターについて</a:t>
            </a:r>
            <a:endParaRPr lang="en-US" altLang="ja-JP" dirty="0"/>
          </a:p>
          <a:p>
            <a:r>
              <a:rPr lang="ja-JP" altLang="en-US" dirty="0"/>
              <a:t>最後に、</a:t>
            </a:r>
            <a:r>
              <a:rPr lang="en-US" altLang="ja-JP" dirty="0" smtClean="0"/>
              <a:t>DVD</a:t>
            </a:r>
            <a:r>
              <a:rPr lang="ja-JP" altLang="en-US" dirty="0" smtClean="0"/>
              <a:t>を観てもらって、</a:t>
            </a:r>
            <a:r>
              <a:rPr lang="ja-JP" altLang="en-US" dirty="0"/>
              <a:t>前半は終了です。</a:t>
            </a:r>
            <a:endParaRPr lang="en-US" altLang="ja-JP" dirty="0"/>
          </a:p>
          <a:p>
            <a:endParaRPr lang="en-US" altLang="ja-JP" dirty="0"/>
          </a:p>
          <a:p>
            <a:r>
              <a:rPr lang="ja-JP" altLang="en-US" dirty="0" smtClean="0"/>
              <a:t>後半は</a:t>
            </a:r>
            <a:r>
              <a:rPr lang="ja-JP" altLang="en-US" dirty="0"/>
              <a:t>、各教室で、</a:t>
            </a:r>
            <a:endParaRPr lang="en-US" altLang="ja-JP" dirty="0"/>
          </a:p>
          <a:p>
            <a:r>
              <a:rPr lang="ja-JP" altLang="en-US" dirty="0" smtClean="0"/>
              <a:t>観てもらった</a:t>
            </a:r>
            <a:r>
              <a:rPr lang="en-US" altLang="ja-JP" dirty="0" smtClean="0"/>
              <a:t>DVD</a:t>
            </a:r>
            <a:r>
              <a:rPr lang="ja-JP" altLang="en-US" dirty="0"/>
              <a:t>の内容をもと</a:t>
            </a:r>
            <a:r>
              <a:rPr lang="ja-JP" altLang="en-US" dirty="0" smtClean="0"/>
              <a:t>に、クラスで話</a:t>
            </a:r>
            <a:r>
              <a:rPr lang="ja-JP" altLang="en-US" dirty="0"/>
              <a:t>し合ってもらい</a:t>
            </a:r>
            <a:r>
              <a:rPr lang="ja-JP" altLang="en-US" dirty="0" smtClean="0"/>
              <a:t>、認知症に対する理解</a:t>
            </a:r>
            <a:r>
              <a:rPr lang="ja-JP" altLang="en-US" dirty="0"/>
              <a:t>をさらに深めてもらいます。</a:t>
            </a:r>
            <a:endParaRPr lang="en-US" altLang="ja-JP" dirty="0"/>
          </a:p>
          <a:p>
            <a:r>
              <a:rPr lang="ja-JP" altLang="en-US" dirty="0"/>
              <a:t>そして</a:t>
            </a:r>
            <a:r>
              <a:rPr lang="ja-JP" altLang="en-US" dirty="0" smtClean="0"/>
              <a:t>、アンケート</a:t>
            </a:r>
            <a:r>
              <a:rPr lang="ja-JP" altLang="en-US" dirty="0"/>
              <a:t>を記入して講座は終了です。</a:t>
            </a:r>
            <a:endParaRPr lang="en-US" altLang="ja-JP" dirty="0"/>
          </a:p>
          <a:p>
            <a:endParaRPr lang="en-US" altLang="ja-JP" dirty="0"/>
          </a:p>
          <a:p>
            <a:r>
              <a:rPr lang="ja-JP" altLang="en-US" dirty="0" smtClean="0"/>
              <a:t>受講</a:t>
            </a:r>
            <a:r>
              <a:rPr lang="ja-JP" altLang="en-US" dirty="0"/>
              <a:t>を修了</a:t>
            </a:r>
            <a:r>
              <a:rPr lang="ja-JP" altLang="en-US" dirty="0" smtClean="0"/>
              <a:t>したみなさんに</a:t>
            </a:r>
            <a:r>
              <a:rPr lang="ja-JP" altLang="en-US" dirty="0"/>
              <a:t>は</a:t>
            </a:r>
            <a:r>
              <a:rPr lang="ja-JP" altLang="en-US" dirty="0" smtClean="0"/>
              <a:t>、明石市オリジナルグッズをお渡ししますので、</a:t>
            </a:r>
            <a:endParaRPr lang="en-US" altLang="ja-JP" dirty="0"/>
          </a:p>
          <a:p>
            <a:r>
              <a:rPr lang="ja-JP" altLang="en-US" dirty="0"/>
              <a:t>最後まで</a:t>
            </a:r>
            <a:r>
              <a:rPr lang="ja-JP" altLang="en-US" dirty="0" smtClean="0"/>
              <a:t>しっかり学んで、そして、認知症について考えてみてください</a:t>
            </a:r>
            <a:r>
              <a:rPr lang="ja-JP" altLang="en-US" dirty="0"/>
              <a:t>。</a:t>
            </a:r>
            <a:endParaRPr lang="en-US" altLang="ja-JP" dirty="0"/>
          </a:p>
          <a:p>
            <a:endParaRPr lang="en-US" altLang="ja-JP" dirty="0"/>
          </a:p>
          <a:p>
            <a:pPr eaLnBrk="1" hangingPunct="1"/>
            <a:r>
              <a:rPr lang="en-US" altLang="ja-JP" dirty="0" smtClean="0">
                <a:latin typeface="+mn-ea"/>
                <a:ea typeface="+mn-ea"/>
              </a:rPr>
              <a:t>【</a:t>
            </a:r>
            <a:r>
              <a:rPr lang="ja-JP" altLang="en-US" dirty="0" smtClean="0">
                <a:latin typeface="+mn-ea"/>
                <a:ea typeface="+mn-ea"/>
              </a:rPr>
              <a:t>クリック</a:t>
            </a:r>
            <a:r>
              <a:rPr lang="en-US" altLang="ja-JP" dirty="0" smtClean="0">
                <a:latin typeface="+mn-ea"/>
                <a:ea typeface="+mn-ea"/>
              </a:rPr>
              <a:t>】</a:t>
            </a:r>
            <a:endParaRPr lang="ja-JP" altLang="en-US" dirty="0">
              <a:latin typeface="+mn-ea"/>
              <a:ea typeface="+mn-ea"/>
            </a:endParaRPr>
          </a:p>
        </p:txBody>
      </p:sp>
      <p:sp>
        <p:nvSpPr>
          <p:cNvPr id="7172" name="スライド番号プレースホルダー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37" indent="-285745">
              <a:defRPr kumimoji="1">
                <a:solidFill>
                  <a:schemeClr val="tx1"/>
                </a:solidFill>
                <a:latin typeface="Arial" panose="020B0604020202020204" pitchFamily="34" charset="0"/>
                <a:ea typeface="ＭＳ Ｐゴシック" panose="020B0600070205080204" pitchFamily="50" charset="-128"/>
              </a:defRPr>
            </a:lvl2pPr>
            <a:lvl3pPr marL="1142979" indent="-228596">
              <a:defRPr kumimoji="1">
                <a:solidFill>
                  <a:schemeClr val="tx1"/>
                </a:solidFill>
                <a:latin typeface="Arial" panose="020B0604020202020204" pitchFamily="34" charset="0"/>
                <a:ea typeface="ＭＳ Ｐゴシック" panose="020B0600070205080204" pitchFamily="50" charset="-128"/>
              </a:defRPr>
            </a:lvl3pPr>
            <a:lvl4pPr marL="1600171" indent="-228596">
              <a:defRPr kumimoji="1">
                <a:solidFill>
                  <a:schemeClr val="tx1"/>
                </a:solidFill>
                <a:latin typeface="Arial" panose="020B0604020202020204" pitchFamily="34" charset="0"/>
                <a:ea typeface="ＭＳ Ｐゴシック" panose="020B0600070205080204" pitchFamily="50" charset="-128"/>
              </a:defRPr>
            </a:lvl4pPr>
            <a:lvl5pPr marL="2057362" indent="-228596">
              <a:defRPr kumimoji="1">
                <a:solidFill>
                  <a:schemeClr val="tx1"/>
                </a:solidFill>
                <a:latin typeface="Arial" panose="020B0604020202020204" pitchFamily="34" charset="0"/>
                <a:ea typeface="ＭＳ Ｐゴシック" panose="020B0600070205080204" pitchFamily="50" charset="-128"/>
              </a:defRPr>
            </a:lvl5pPr>
            <a:lvl6pPr marL="2514554"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745"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8937"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128"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27FADB91-DF02-466E-9756-CDC431F26FC8}" type="slidenum">
              <a:rPr lang="en-US" altLang="ja-JP" smtClean="0">
                <a:latin typeface="+mn-ea"/>
                <a:ea typeface="+mn-ea"/>
              </a:rPr>
              <a:pPr/>
              <a:t>2</a:t>
            </a:fld>
            <a:endParaRPr lang="en-US" altLang="ja-JP" dirty="0">
              <a:latin typeface="+mn-ea"/>
              <a:ea typeface="+mn-e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p:cNvSpPr>
            <a:spLocks noGrp="1" noRot="1" noChangeAspect="1" noChangeArrowheads="1" noTextEdit="1"/>
          </p:cNvSpPr>
          <p:nvPr>
            <p:ph type="sldImg"/>
          </p:nvPr>
        </p:nvSpPr>
        <p:spPr>
          <a:ln/>
        </p:spPr>
      </p:sp>
      <p:sp>
        <p:nvSpPr>
          <p:cNvPr id="44035" name="ノート プレースホルダー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さて、</a:t>
            </a:r>
            <a:r>
              <a:rPr lang="ja-JP" altLang="en-US" dirty="0" smtClean="0"/>
              <a:t>今日から</a:t>
            </a:r>
            <a:r>
              <a:rPr lang="ja-JP" altLang="en-US" dirty="0"/>
              <a:t>みなさんはオレンジサポーターです</a:t>
            </a:r>
            <a:r>
              <a:rPr lang="ja-JP" altLang="en-US" dirty="0" smtClean="0"/>
              <a:t>。</a:t>
            </a:r>
            <a:endParaRPr lang="en-US" altLang="ja-JP" dirty="0" smtClean="0"/>
          </a:p>
          <a:p>
            <a:pPr eaLnBrk="1" hangingPunct="1"/>
            <a:endParaRPr lang="en-US" altLang="ja-JP" dirty="0"/>
          </a:p>
          <a:p>
            <a:pPr eaLnBrk="1" hangingPunct="1"/>
            <a:r>
              <a:rPr lang="ja-JP" altLang="en-US" dirty="0"/>
              <a:t>以前は認知症サポーターと呼んでいましたが</a:t>
            </a:r>
            <a:r>
              <a:rPr lang="ja-JP" altLang="en-US" dirty="0" smtClean="0"/>
              <a:t>、</a:t>
            </a:r>
            <a:endParaRPr lang="en-US" altLang="ja-JP" dirty="0" smtClean="0"/>
          </a:p>
          <a:p>
            <a:pPr eaLnBrk="1" hangingPunct="1"/>
            <a:r>
              <a:rPr lang="ja-JP" altLang="en-US" dirty="0" smtClean="0"/>
              <a:t>明石市</a:t>
            </a:r>
            <a:r>
              <a:rPr lang="ja-JP" altLang="en-US" dirty="0"/>
              <a:t>で</a:t>
            </a:r>
            <a:r>
              <a:rPr lang="ja-JP" altLang="en-US" dirty="0" smtClean="0"/>
              <a:t>は</a:t>
            </a:r>
            <a:r>
              <a:rPr lang="ja-JP" altLang="en-US" dirty="0"/>
              <a:t>令和</a:t>
            </a:r>
            <a:r>
              <a:rPr lang="en-US" altLang="ja-JP" dirty="0" smtClean="0"/>
              <a:t>3</a:t>
            </a:r>
            <a:r>
              <a:rPr lang="ja-JP" altLang="en-US" dirty="0" smtClean="0"/>
              <a:t>年</a:t>
            </a:r>
            <a:r>
              <a:rPr lang="en-US" altLang="ja-JP" dirty="0" smtClean="0"/>
              <a:t>10</a:t>
            </a:r>
            <a:r>
              <a:rPr lang="ja-JP" altLang="en-US" dirty="0"/>
              <a:t>月から認知症という言葉を</a:t>
            </a:r>
            <a:r>
              <a:rPr lang="ja-JP" altLang="en-US" dirty="0" smtClean="0"/>
              <a:t>使わず、認知症支援の</a:t>
            </a:r>
            <a:r>
              <a:rPr lang="ja-JP" altLang="en-US" dirty="0"/>
              <a:t>シンボルカラーであるオレンジを使って</a:t>
            </a:r>
            <a:r>
              <a:rPr lang="ja-JP" altLang="en-US" dirty="0" smtClean="0"/>
              <a:t>、</a:t>
            </a:r>
            <a:endParaRPr lang="en-US" altLang="ja-JP" dirty="0" smtClean="0"/>
          </a:p>
          <a:p>
            <a:pPr eaLnBrk="1" hangingPunct="1"/>
            <a:r>
              <a:rPr lang="ja-JP" altLang="en-US" dirty="0" smtClean="0"/>
              <a:t>なじみをもってもらうため、オレンジサポーター</a:t>
            </a:r>
            <a:r>
              <a:rPr lang="ja-JP" altLang="en-US" dirty="0"/>
              <a:t>と呼んでいます</a:t>
            </a:r>
            <a:r>
              <a:rPr lang="ja-JP" altLang="en-US" dirty="0" smtClean="0"/>
              <a:t>。</a:t>
            </a:r>
            <a:endParaRPr lang="en-US" altLang="ja-JP" dirty="0"/>
          </a:p>
          <a:p>
            <a:pPr eaLnBrk="1" hangingPunct="1"/>
            <a:endParaRPr lang="en-US" altLang="ja-JP" dirty="0"/>
          </a:p>
          <a:p>
            <a:pPr eaLnBrk="1" hangingPunct="1"/>
            <a:r>
              <a:rPr lang="ja-JP" altLang="en-US" dirty="0" smtClean="0"/>
              <a:t>認知症</a:t>
            </a:r>
            <a:r>
              <a:rPr lang="ja-JP" altLang="en-US" dirty="0"/>
              <a:t>を正しく理解し、偏見を持たず</a:t>
            </a:r>
            <a:r>
              <a:rPr lang="ja-JP" altLang="en-US" dirty="0" smtClean="0"/>
              <a:t>、</a:t>
            </a:r>
            <a:endParaRPr lang="en-US" altLang="ja-JP" dirty="0" smtClean="0"/>
          </a:p>
          <a:p>
            <a:pPr eaLnBrk="1" hangingPunct="1"/>
            <a:r>
              <a:rPr lang="ja-JP" altLang="en-US" dirty="0" smtClean="0"/>
              <a:t>自分</a:t>
            </a:r>
            <a:r>
              <a:rPr lang="ja-JP" altLang="en-US" dirty="0"/>
              <a:t>のできる範囲で認知症の方やその家族を応援するの</a:t>
            </a:r>
            <a:r>
              <a:rPr lang="ja-JP" altLang="en-US" dirty="0" smtClean="0"/>
              <a:t>がオレンジサポーターです。</a:t>
            </a:r>
            <a:endParaRPr lang="en-US" altLang="ja-JP" dirty="0" smtClean="0"/>
          </a:p>
          <a:p>
            <a:pPr eaLnBrk="1" hangingPunct="1"/>
            <a:endParaRPr lang="en-US" altLang="ja-JP" dirty="0" smtClean="0"/>
          </a:p>
          <a:p>
            <a:pPr eaLnBrk="1" hangingPunct="1"/>
            <a:r>
              <a:rPr lang="en-US" altLang="ja-JP" dirty="0" smtClean="0">
                <a:latin typeface="+mn-ea"/>
                <a:ea typeface="+mn-ea"/>
              </a:rPr>
              <a:t>【</a:t>
            </a:r>
            <a:r>
              <a:rPr lang="ja-JP" altLang="en-US" dirty="0" smtClean="0">
                <a:latin typeface="+mn-ea"/>
                <a:ea typeface="+mn-ea"/>
              </a:rPr>
              <a:t>クリック</a:t>
            </a:r>
            <a:r>
              <a:rPr lang="en-US" altLang="ja-JP" dirty="0" smtClean="0">
                <a:latin typeface="+mn-ea"/>
                <a:ea typeface="+mn-ea"/>
              </a:rPr>
              <a:t>】</a:t>
            </a:r>
            <a:endParaRPr lang="ja-JP" altLang="en-US" dirty="0">
              <a:latin typeface="+mn-ea"/>
              <a:ea typeface="+mn-ea"/>
            </a:endParaRPr>
          </a:p>
        </p:txBody>
      </p:sp>
      <p:sp>
        <p:nvSpPr>
          <p:cNvPr id="44036" name="スライド番号プレースホルダー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HG丸ｺﾞｼｯｸM-PRO" panose="020F0600000000000000" pitchFamily="50" charset="-128"/>
                <a:ea typeface="ＭＳ Ｐ明朝" panose="02020600040205080304" pitchFamily="18" charset="-128"/>
              </a:defRPr>
            </a:lvl1pPr>
            <a:lvl2pPr marL="742937" indent="-285745">
              <a:spcBef>
                <a:spcPct val="30000"/>
              </a:spcBef>
              <a:defRPr kumimoji="1" sz="1200">
                <a:solidFill>
                  <a:schemeClr val="tx1"/>
                </a:solidFill>
                <a:latin typeface="HG丸ｺﾞｼｯｸM-PRO" panose="020F0600000000000000" pitchFamily="50" charset="-128"/>
                <a:ea typeface="ＭＳ Ｐ明朝" panose="02020600040205080304" pitchFamily="18" charset="-128"/>
              </a:defRPr>
            </a:lvl2pPr>
            <a:lvl3pPr marL="1142979" indent="-228596">
              <a:spcBef>
                <a:spcPct val="30000"/>
              </a:spcBef>
              <a:defRPr kumimoji="1" sz="1200">
                <a:solidFill>
                  <a:schemeClr val="tx1"/>
                </a:solidFill>
                <a:latin typeface="HG丸ｺﾞｼｯｸM-PRO" panose="020F0600000000000000" pitchFamily="50" charset="-128"/>
                <a:ea typeface="ＭＳ Ｐ明朝" panose="02020600040205080304" pitchFamily="18" charset="-128"/>
              </a:defRPr>
            </a:lvl3pPr>
            <a:lvl4pPr marL="1600171" indent="-228596">
              <a:spcBef>
                <a:spcPct val="30000"/>
              </a:spcBef>
              <a:defRPr kumimoji="1" sz="1200">
                <a:solidFill>
                  <a:schemeClr val="tx1"/>
                </a:solidFill>
                <a:latin typeface="HG丸ｺﾞｼｯｸM-PRO" panose="020F0600000000000000" pitchFamily="50" charset="-128"/>
                <a:ea typeface="ＭＳ Ｐ明朝" panose="02020600040205080304" pitchFamily="18" charset="-128"/>
              </a:defRPr>
            </a:lvl4pPr>
            <a:lvl5pPr marL="2057362" indent="-228596">
              <a:spcBef>
                <a:spcPct val="30000"/>
              </a:spcBef>
              <a:defRPr kumimoji="1" sz="1200">
                <a:solidFill>
                  <a:schemeClr val="tx1"/>
                </a:solidFill>
                <a:latin typeface="HG丸ｺﾞｼｯｸM-PRO" panose="020F0600000000000000" pitchFamily="50" charset="-128"/>
                <a:ea typeface="ＭＳ Ｐ明朝" panose="02020600040205080304" pitchFamily="18" charset="-128"/>
              </a:defRPr>
            </a:lvl5pPr>
            <a:lvl6pPr marL="2514554" indent="-228596" eaLnBrk="0" fontAlgn="base" hangingPunct="0">
              <a:spcBef>
                <a:spcPct val="30000"/>
              </a:spcBef>
              <a:spcAft>
                <a:spcPct val="0"/>
              </a:spcAft>
              <a:defRPr kumimoji="1" sz="1200">
                <a:solidFill>
                  <a:schemeClr val="tx1"/>
                </a:solidFill>
                <a:latin typeface="HG丸ｺﾞｼｯｸM-PRO" panose="020F0600000000000000" pitchFamily="50" charset="-128"/>
                <a:ea typeface="ＭＳ Ｐ明朝" panose="02020600040205080304" pitchFamily="18" charset="-128"/>
              </a:defRPr>
            </a:lvl6pPr>
            <a:lvl7pPr marL="2971745" indent="-228596" eaLnBrk="0" fontAlgn="base" hangingPunct="0">
              <a:spcBef>
                <a:spcPct val="30000"/>
              </a:spcBef>
              <a:spcAft>
                <a:spcPct val="0"/>
              </a:spcAft>
              <a:defRPr kumimoji="1" sz="1200">
                <a:solidFill>
                  <a:schemeClr val="tx1"/>
                </a:solidFill>
                <a:latin typeface="HG丸ｺﾞｼｯｸM-PRO" panose="020F0600000000000000" pitchFamily="50" charset="-128"/>
                <a:ea typeface="ＭＳ Ｐ明朝" panose="02020600040205080304" pitchFamily="18" charset="-128"/>
              </a:defRPr>
            </a:lvl7pPr>
            <a:lvl8pPr marL="3428937" indent="-228596" eaLnBrk="0" fontAlgn="base" hangingPunct="0">
              <a:spcBef>
                <a:spcPct val="30000"/>
              </a:spcBef>
              <a:spcAft>
                <a:spcPct val="0"/>
              </a:spcAft>
              <a:defRPr kumimoji="1" sz="1200">
                <a:solidFill>
                  <a:schemeClr val="tx1"/>
                </a:solidFill>
                <a:latin typeface="HG丸ｺﾞｼｯｸM-PRO" panose="020F0600000000000000" pitchFamily="50" charset="-128"/>
                <a:ea typeface="ＭＳ Ｐ明朝" panose="02020600040205080304" pitchFamily="18" charset="-128"/>
              </a:defRPr>
            </a:lvl8pPr>
            <a:lvl9pPr marL="3886128" indent="-228596" eaLnBrk="0" fontAlgn="base" hangingPunct="0">
              <a:spcBef>
                <a:spcPct val="30000"/>
              </a:spcBef>
              <a:spcAft>
                <a:spcPct val="0"/>
              </a:spcAft>
              <a:defRPr kumimoji="1" sz="1200">
                <a:solidFill>
                  <a:schemeClr val="tx1"/>
                </a:solidFill>
                <a:latin typeface="HG丸ｺﾞｼｯｸM-PRO" panose="020F0600000000000000" pitchFamily="50" charset="-128"/>
                <a:ea typeface="ＭＳ Ｐ明朝" panose="02020600040205080304" pitchFamily="18" charset="-128"/>
              </a:defRPr>
            </a:lvl9pPr>
          </a:lstStyle>
          <a:p>
            <a:pPr>
              <a:spcBef>
                <a:spcPct val="0"/>
              </a:spcBef>
            </a:pPr>
            <a:fld id="{FADBEF39-3E88-44B4-B19A-BE919EF87A97}" type="slidenum">
              <a:rPr lang="en-US" altLang="ja-JP" smtClean="0">
                <a:ea typeface="ＭＳ Ｐゴシック" panose="020B0600070205080204" pitchFamily="50" charset="-128"/>
              </a:rPr>
              <a:pPr>
                <a:spcBef>
                  <a:spcPct val="0"/>
                </a:spcBef>
              </a:pPr>
              <a:t>20</a:t>
            </a:fld>
            <a:endParaRPr lang="en-US" altLang="ja-JP">
              <a:ea typeface="ＭＳ Ｐゴシック" panose="020B0600070205080204" pitchFamily="50"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ー 1"/>
          <p:cNvSpPr>
            <a:spLocks noGrp="1" noRot="1" noChangeAspect="1" noChangeArrowheads="1" noTextEdit="1"/>
          </p:cNvSpPr>
          <p:nvPr>
            <p:ph type="sldImg"/>
          </p:nvPr>
        </p:nvSpPr>
        <p:spPr>
          <a:ln/>
        </p:spPr>
      </p:sp>
      <p:sp>
        <p:nvSpPr>
          <p:cNvPr id="46083" name="ノート プレースホルダー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dirty="0" smtClean="0"/>
              <a:t>オレンジサポーターは特別なことをする人ではありませんが、</a:t>
            </a:r>
            <a:endParaRPr lang="en-US" altLang="ja-JP" dirty="0" smtClean="0"/>
          </a:p>
          <a:p>
            <a:r>
              <a:rPr lang="ja-JP" altLang="en-US" dirty="0" smtClean="0"/>
              <a:t>できることがあります。</a:t>
            </a:r>
            <a:endParaRPr lang="en-US" altLang="ja-JP" dirty="0" smtClean="0"/>
          </a:p>
          <a:p>
            <a:endParaRPr lang="en-US" altLang="ja-JP" dirty="0" smtClean="0"/>
          </a:p>
          <a:p>
            <a:r>
              <a:rPr lang="ja-JP" altLang="en-US" dirty="0" smtClean="0"/>
              <a:t>オレンジサポーターになった証として、</a:t>
            </a:r>
            <a:endParaRPr lang="en-US" altLang="ja-JP" dirty="0" smtClean="0"/>
          </a:p>
          <a:p>
            <a:r>
              <a:rPr lang="ja-JP" altLang="en-US" dirty="0" smtClean="0"/>
              <a:t>講座修了後にオレンジリングと、オレンジ色のフリクションマーカーをお渡ししますので、ぜひ使ってください。</a:t>
            </a:r>
            <a:endParaRPr lang="en-US" altLang="ja-JP" dirty="0" smtClean="0"/>
          </a:p>
          <a:p>
            <a:endParaRPr lang="en-US" altLang="ja-JP" dirty="0" smtClean="0"/>
          </a:p>
          <a:p>
            <a:r>
              <a:rPr lang="ja-JP" altLang="en-US" dirty="0" smtClean="0"/>
              <a:t>それを見ながら、今日の講座の内容を思い出してください。</a:t>
            </a:r>
            <a:endParaRPr lang="en-US" altLang="ja-JP" dirty="0" smtClean="0"/>
          </a:p>
          <a:p>
            <a:endParaRPr lang="en-US" altLang="ja-JP" dirty="0"/>
          </a:p>
          <a:p>
            <a:r>
              <a:rPr lang="ja-JP" altLang="en-US" dirty="0" smtClean="0"/>
              <a:t>また、家族に今日学んだ「認知症」のことについて話してみてください。</a:t>
            </a:r>
            <a:endParaRPr lang="en-US" altLang="ja-JP" dirty="0" smtClean="0"/>
          </a:p>
          <a:p>
            <a:endParaRPr lang="en-US" altLang="ja-JP" dirty="0"/>
          </a:p>
          <a:p>
            <a:r>
              <a:rPr lang="ja-JP" altLang="en-US" dirty="0" smtClean="0"/>
              <a:t>よろしくお願いします。</a:t>
            </a:r>
            <a:endParaRPr lang="en-US" altLang="ja-JP" dirty="0" smtClean="0"/>
          </a:p>
          <a:p>
            <a:endParaRPr lang="en-US" altLang="ja-JP" dirty="0" smtClean="0"/>
          </a:p>
          <a:p>
            <a:pPr eaLnBrk="1" hangingPunct="1"/>
            <a:r>
              <a:rPr lang="en-US" altLang="ja-JP" dirty="0" smtClean="0">
                <a:latin typeface="+mn-ea"/>
                <a:ea typeface="+mn-ea"/>
              </a:rPr>
              <a:t>【</a:t>
            </a:r>
            <a:r>
              <a:rPr lang="ja-JP" altLang="en-US" dirty="0" smtClean="0">
                <a:latin typeface="+mn-ea"/>
                <a:ea typeface="+mn-ea"/>
              </a:rPr>
              <a:t>クリック</a:t>
            </a:r>
            <a:r>
              <a:rPr lang="en-US" altLang="ja-JP" dirty="0" smtClean="0">
                <a:latin typeface="+mn-ea"/>
                <a:ea typeface="+mn-ea"/>
              </a:rPr>
              <a:t>】</a:t>
            </a:r>
            <a:endParaRPr lang="ja-JP" altLang="en-US" dirty="0">
              <a:latin typeface="+mn-ea"/>
              <a:ea typeface="+mn-ea"/>
            </a:endParaRPr>
          </a:p>
        </p:txBody>
      </p:sp>
      <p:sp>
        <p:nvSpPr>
          <p:cNvPr id="46084" name="スライド番号プレースホルダー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37" indent="-285745">
              <a:defRPr kumimoji="1">
                <a:solidFill>
                  <a:schemeClr val="tx1"/>
                </a:solidFill>
                <a:latin typeface="Arial" panose="020B0604020202020204" pitchFamily="34" charset="0"/>
                <a:ea typeface="ＭＳ Ｐゴシック" panose="020B0600070205080204" pitchFamily="50" charset="-128"/>
              </a:defRPr>
            </a:lvl2pPr>
            <a:lvl3pPr marL="1142979" indent="-228596">
              <a:defRPr kumimoji="1">
                <a:solidFill>
                  <a:schemeClr val="tx1"/>
                </a:solidFill>
                <a:latin typeface="Arial" panose="020B0604020202020204" pitchFamily="34" charset="0"/>
                <a:ea typeface="ＭＳ Ｐゴシック" panose="020B0600070205080204" pitchFamily="50" charset="-128"/>
              </a:defRPr>
            </a:lvl3pPr>
            <a:lvl4pPr marL="1600171" indent="-228596">
              <a:defRPr kumimoji="1">
                <a:solidFill>
                  <a:schemeClr val="tx1"/>
                </a:solidFill>
                <a:latin typeface="Arial" panose="020B0604020202020204" pitchFamily="34" charset="0"/>
                <a:ea typeface="ＭＳ Ｐゴシック" panose="020B0600070205080204" pitchFamily="50" charset="-128"/>
              </a:defRPr>
            </a:lvl4pPr>
            <a:lvl5pPr marL="2057362" indent="-228596">
              <a:defRPr kumimoji="1">
                <a:solidFill>
                  <a:schemeClr val="tx1"/>
                </a:solidFill>
                <a:latin typeface="Arial" panose="020B0604020202020204" pitchFamily="34" charset="0"/>
                <a:ea typeface="ＭＳ Ｐゴシック" panose="020B0600070205080204" pitchFamily="50" charset="-128"/>
              </a:defRPr>
            </a:lvl5pPr>
            <a:lvl6pPr marL="2514554"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745"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8937"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128"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171DCBAF-CD65-412D-B80C-40A1440356B4}" type="slidenum">
              <a:rPr lang="en-US" altLang="ja-JP" smtClean="0">
                <a:latin typeface="HG丸ｺﾞｼｯｸM-PRO" panose="020F0600000000000000" pitchFamily="50" charset="-128"/>
              </a:rPr>
              <a:pPr/>
              <a:t>21</a:t>
            </a:fld>
            <a:endParaRPr lang="en-US" altLang="ja-JP">
              <a:latin typeface="HG丸ｺﾞｼｯｸM-PRO" panose="020F0600000000000000" pitchFamily="50"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smtClean="0"/>
              <a:t>最後に相談先となる地域総合支援センターの連絡先を紹介します。もし困っている認知症の方やそのご家族の方がいたら相談を進めてあげてください。</a:t>
            </a:r>
            <a:endParaRPr lang="ja-JP" altLang="en-US" sz="1100"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09AE03-7F88-40B3-AFAF-B6BD84B1AAA6}" type="slidenum">
              <a:rPr kumimoji="1" lang="en-US" altLang="ja-JP" sz="12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1" lang="en-US" altLang="ja-JP" sz="12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1115020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smtClean="0"/>
              <a:t>また、先ほどの地域総合支援センター以外にも市役所をはじめ、社会福祉協議会に設置している認知症相談窓口など、様々な機関が支援を行っています。</a:t>
            </a:r>
            <a:endParaRPr lang="ja-JP" altLang="en-US" sz="1100"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09AE03-7F88-40B3-AFAF-B6BD84B1AAA6}" type="slidenum">
              <a:rPr kumimoji="1" lang="en-US" altLang="ja-JP" sz="12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1" lang="en-US" altLang="ja-JP" sz="12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37213601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 1"/>
          <p:cNvSpPr>
            <a:spLocks noGrp="1" noRot="1" noChangeAspect="1" noTextEdit="1"/>
          </p:cNvSpPr>
          <p:nvPr>
            <p:ph type="sldImg"/>
          </p:nvPr>
        </p:nvSpPr>
        <p:spPr>
          <a:ln/>
        </p:spPr>
      </p:sp>
      <p:sp>
        <p:nvSpPr>
          <p:cNvPr id="76803"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1582" eaLnBrk="1" hangingPunct="1"/>
            <a:r>
              <a:rPr lang="ja-JP" altLang="en-US" sz="1100" dirty="0" smtClean="0"/>
              <a:t>今日</a:t>
            </a:r>
            <a:r>
              <a:rPr lang="ja-JP" altLang="en-US" sz="1100" dirty="0"/>
              <a:t>から皆さんもオレンジサポーターです。</a:t>
            </a:r>
            <a:endParaRPr lang="en-US" altLang="ja-JP" sz="1100" dirty="0"/>
          </a:p>
          <a:p>
            <a:pPr defTabSz="901582" eaLnBrk="1" hangingPunct="1"/>
            <a:r>
              <a:rPr lang="ja-JP" altLang="en-US" sz="1100" dirty="0" smtClean="0"/>
              <a:t>まず</a:t>
            </a:r>
            <a:r>
              <a:rPr lang="ja-JP" altLang="en-US" sz="1100" dirty="0"/>
              <a:t>は身近なところから</a:t>
            </a:r>
            <a:r>
              <a:rPr lang="ja-JP" altLang="en-US" sz="1100" dirty="0" smtClean="0"/>
              <a:t>、支援を始めて</a:t>
            </a:r>
            <a:r>
              <a:rPr lang="ja-JP" altLang="en-US" sz="1100" dirty="0"/>
              <a:t>いきましょう</a:t>
            </a:r>
            <a:r>
              <a:rPr lang="ja-JP" altLang="en-US" sz="1100" dirty="0" smtClean="0"/>
              <a:t>。</a:t>
            </a:r>
            <a:endParaRPr lang="en-US" altLang="ja-JP" sz="1100" dirty="0" smtClean="0"/>
          </a:p>
          <a:p>
            <a:pPr defTabSz="901582" eaLnBrk="1" hangingPunct="1"/>
            <a:r>
              <a:rPr lang="ja-JP" altLang="en-US" sz="1100" dirty="0" smtClean="0"/>
              <a:t>本日お渡しする、オレンジリングを普段から身に着けることやマーカーを使うことも、立派な啓発活動です。</a:t>
            </a:r>
            <a:endParaRPr lang="en-US" altLang="ja-JP" sz="1100" dirty="0" smtClean="0"/>
          </a:p>
          <a:p>
            <a:pPr defTabSz="901582" eaLnBrk="1" hangingPunct="1"/>
            <a:r>
              <a:rPr lang="ja-JP" altLang="en-US" sz="1100" dirty="0"/>
              <a:t>　　　　　</a:t>
            </a:r>
            <a:endParaRPr lang="en-US" altLang="ja-JP" sz="1100" dirty="0"/>
          </a:p>
          <a:p>
            <a:pPr defTabSz="901582" eaLnBrk="1" hangingPunct="1"/>
            <a:r>
              <a:rPr lang="ja-JP" altLang="en-US" sz="1100" dirty="0"/>
              <a:t>今日は長い時間</a:t>
            </a:r>
            <a:r>
              <a:rPr lang="ja-JP" altLang="en-US" sz="1100" dirty="0" smtClean="0"/>
              <a:t>どうもありがとう</a:t>
            </a:r>
            <a:r>
              <a:rPr lang="ja-JP" altLang="en-US" sz="1100" dirty="0"/>
              <a:t>ございました。</a:t>
            </a:r>
            <a:endParaRPr lang="en-US" altLang="ja-JP" sz="1100" dirty="0"/>
          </a:p>
          <a:p>
            <a:pPr defTabSz="901582" eaLnBrk="1" hangingPunct="1"/>
            <a:endParaRPr lang="ja-JP" altLang="en-US" sz="1100" dirty="0"/>
          </a:p>
        </p:txBody>
      </p:sp>
      <p:sp>
        <p:nvSpPr>
          <p:cNvPr id="76804"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853" indent="-285712" eaLnBrk="0" hangingPunct="0">
              <a:defRPr kumimoji="1">
                <a:solidFill>
                  <a:schemeClr val="tx1"/>
                </a:solidFill>
                <a:latin typeface="Arial" charset="0"/>
                <a:ea typeface="ＭＳ Ｐゴシック" pitchFamily="50" charset="-128"/>
              </a:defRPr>
            </a:lvl2pPr>
            <a:lvl3pPr marL="1142850" indent="-228570" eaLnBrk="0" hangingPunct="0">
              <a:defRPr kumimoji="1">
                <a:solidFill>
                  <a:schemeClr val="tx1"/>
                </a:solidFill>
                <a:latin typeface="Arial" charset="0"/>
                <a:ea typeface="ＭＳ Ｐゴシック" pitchFamily="50" charset="-128"/>
              </a:defRPr>
            </a:lvl3pPr>
            <a:lvl4pPr marL="1599990" indent="-228570" eaLnBrk="0" hangingPunct="0">
              <a:defRPr kumimoji="1">
                <a:solidFill>
                  <a:schemeClr val="tx1"/>
                </a:solidFill>
                <a:latin typeface="Arial" charset="0"/>
                <a:ea typeface="ＭＳ Ｐゴシック" pitchFamily="50" charset="-128"/>
              </a:defRPr>
            </a:lvl4pPr>
            <a:lvl5pPr marL="2057130" indent="-228570" eaLnBrk="0" hangingPunct="0">
              <a:defRPr kumimoji="1">
                <a:solidFill>
                  <a:schemeClr val="tx1"/>
                </a:solidFill>
                <a:latin typeface="Arial" charset="0"/>
                <a:ea typeface="ＭＳ Ｐゴシック" pitchFamily="50" charset="-128"/>
              </a:defRPr>
            </a:lvl5pPr>
            <a:lvl6pPr marL="2514270" indent="-228570" eaLnBrk="0" fontAlgn="base" hangingPunct="0">
              <a:spcBef>
                <a:spcPct val="0"/>
              </a:spcBef>
              <a:spcAft>
                <a:spcPct val="0"/>
              </a:spcAft>
              <a:defRPr kumimoji="1">
                <a:solidFill>
                  <a:schemeClr val="tx1"/>
                </a:solidFill>
                <a:latin typeface="Arial" charset="0"/>
                <a:ea typeface="ＭＳ Ｐゴシック" pitchFamily="50" charset="-128"/>
              </a:defRPr>
            </a:lvl6pPr>
            <a:lvl7pPr marL="2971410" indent="-228570" eaLnBrk="0" fontAlgn="base" hangingPunct="0">
              <a:spcBef>
                <a:spcPct val="0"/>
              </a:spcBef>
              <a:spcAft>
                <a:spcPct val="0"/>
              </a:spcAft>
              <a:defRPr kumimoji="1">
                <a:solidFill>
                  <a:schemeClr val="tx1"/>
                </a:solidFill>
                <a:latin typeface="Arial" charset="0"/>
                <a:ea typeface="ＭＳ Ｐゴシック" pitchFamily="50" charset="-128"/>
              </a:defRPr>
            </a:lvl7pPr>
            <a:lvl8pPr marL="3428550" indent="-228570" eaLnBrk="0" fontAlgn="base" hangingPunct="0">
              <a:spcBef>
                <a:spcPct val="0"/>
              </a:spcBef>
              <a:spcAft>
                <a:spcPct val="0"/>
              </a:spcAft>
              <a:defRPr kumimoji="1">
                <a:solidFill>
                  <a:schemeClr val="tx1"/>
                </a:solidFill>
                <a:latin typeface="Arial" charset="0"/>
                <a:ea typeface="ＭＳ Ｐゴシック" pitchFamily="50" charset="-128"/>
              </a:defRPr>
            </a:lvl8pPr>
            <a:lvl9pPr marL="3885690" indent="-22857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F69370A8-0752-4A1C-9312-80981B1A6DCC}" type="slidenum">
              <a:rPr lang="en-US" altLang="ja-JP" smtClean="0"/>
              <a:pPr eaLnBrk="1" hangingPunct="1"/>
              <a:t>24</a:t>
            </a:fld>
            <a:endParaRPr lang="en-US" altLang="ja-JP"/>
          </a:p>
        </p:txBody>
      </p:sp>
    </p:spTree>
    <p:extLst>
      <p:ext uri="{BB962C8B-B14F-4D97-AF65-F5344CB8AC3E}">
        <p14:creationId xmlns:p14="http://schemas.microsoft.com/office/powerpoint/2010/main" val="2873709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 イメージ プレースホルダー 1"/>
          <p:cNvSpPr>
            <a:spLocks noGrp="1" noRot="1" noChangeAspect="1" noChangeArrowheads="1" noTextEdit="1"/>
          </p:cNvSpPr>
          <p:nvPr>
            <p:ph type="sldImg"/>
          </p:nvPr>
        </p:nvSpPr>
        <p:spPr>
          <a:ln/>
        </p:spPr>
      </p:sp>
      <p:sp>
        <p:nvSpPr>
          <p:cNvPr id="9219" name="ノート プレースホルダー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t>まず始めに、みなさんに講座を受けていただく上でのイメージを持ってもらいたいと思います。</a:t>
            </a:r>
            <a:endParaRPr lang="en-US" altLang="ja-JP" dirty="0" smtClean="0"/>
          </a:p>
          <a:p>
            <a:endParaRPr lang="en-US" altLang="ja-JP" dirty="0" smtClean="0"/>
          </a:p>
          <a:p>
            <a:r>
              <a:rPr lang="ja-JP" altLang="en-US" dirty="0" smtClean="0"/>
              <a:t>みなさん</a:t>
            </a:r>
            <a:r>
              <a:rPr lang="ja-JP" altLang="en-US" dirty="0"/>
              <a:t>は、高齢者という言葉は聞いたことがあると思います。</a:t>
            </a:r>
            <a:endParaRPr lang="en-US" altLang="ja-JP" dirty="0"/>
          </a:p>
          <a:p>
            <a:r>
              <a:rPr lang="ja-JP" altLang="en-US" dirty="0"/>
              <a:t>お年寄りの人のことですね。</a:t>
            </a:r>
            <a:endParaRPr lang="en-US" altLang="ja-JP" dirty="0"/>
          </a:p>
          <a:p>
            <a:endParaRPr lang="en-US" altLang="ja-JP" dirty="0"/>
          </a:p>
          <a:p>
            <a:r>
              <a:rPr lang="ja-JP" altLang="en-US" dirty="0"/>
              <a:t>それでは、質問です。</a:t>
            </a:r>
            <a:endParaRPr lang="en-US" altLang="ja-JP" dirty="0"/>
          </a:p>
          <a:p>
            <a:endParaRPr lang="en-US" altLang="ja-JP" dirty="0"/>
          </a:p>
          <a:p>
            <a:r>
              <a:rPr lang="ja-JP" altLang="en-US" dirty="0" smtClean="0"/>
              <a:t>「（地区名）のお年寄り」</a:t>
            </a:r>
            <a:r>
              <a:rPr lang="ja-JP" altLang="en-US" dirty="0"/>
              <a:t>と聞いて、どのようなイメージが頭に浮かんできますか？</a:t>
            </a:r>
            <a:endParaRPr lang="en-US" altLang="ja-JP" dirty="0"/>
          </a:p>
          <a:p>
            <a:r>
              <a:rPr lang="en-US" altLang="ja-JP" dirty="0" smtClean="0"/>
              <a:t>10</a:t>
            </a:r>
            <a:r>
              <a:rPr lang="ja-JP" altLang="en-US" dirty="0" smtClean="0"/>
              <a:t>秒</a:t>
            </a:r>
            <a:r>
              <a:rPr lang="ja-JP" altLang="en-US" dirty="0"/>
              <a:t>ほど、考えてみてください</a:t>
            </a:r>
            <a:r>
              <a:rPr lang="ja-JP" altLang="en-US" dirty="0" smtClean="0"/>
              <a:t>。 </a:t>
            </a:r>
            <a:r>
              <a:rPr lang="en-US" altLang="ja-JP" dirty="0" smtClean="0"/>
              <a:t>【10</a:t>
            </a:r>
            <a:r>
              <a:rPr lang="ja-JP" altLang="en-US" dirty="0" smtClean="0"/>
              <a:t>秒待ち</a:t>
            </a:r>
            <a:r>
              <a:rPr lang="en-US" altLang="ja-JP" dirty="0" smtClean="0"/>
              <a:t>】</a:t>
            </a:r>
            <a:endParaRPr lang="en-US" altLang="ja-JP" dirty="0"/>
          </a:p>
          <a:p>
            <a:endParaRPr lang="en-US" altLang="ja-JP" dirty="0"/>
          </a:p>
          <a:p>
            <a:r>
              <a:rPr lang="ja-JP" altLang="en-US" dirty="0"/>
              <a:t>正解は</a:t>
            </a:r>
            <a:r>
              <a:rPr lang="ja-JP" altLang="en-US" dirty="0" smtClean="0"/>
              <a:t>ありません。</a:t>
            </a:r>
            <a:endParaRPr lang="en-US" altLang="ja-JP" dirty="0" smtClean="0"/>
          </a:p>
          <a:p>
            <a:endParaRPr lang="en-US" altLang="ja-JP" dirty="0" smtClean="0"/>
          </a:p>
          <a:p>
            <a:r>
              <a:rPr lang="ja-JP" altLang="en-US" dirty="0" smtClean="0"/>
              <a:t>人それぞれだと思います。</a:t>
            </a:r>
            <a:endParaRPr lang="en-US" altLang="ja-JP" dirty="0" smtClean="0"/>
          </a:p>
          <a:p>
            <a:endParaRPr lang="en-US" altLang="ja-JP" dirty="0" smtClean="0"/>
          </a:p>
          <a:p>
            <a:r>
              <a:rPr lang="ja-JP" altLang="en-US" dirty="0" smtClean="0"/>
              <a:t>この</a:t>
            </a:r>
            <a:r>
              <a:rPr lang="ja-JP" altLang="en-US" dirty="0"/>
              <a:t>あと</a:t>
            </a:r>
            <a:r>
              <a:rPr lang="ja-JP" altLang="en-US" dirty="0" smtClean="0"/>
              <a:t>の講座は</a:t>
            </a:r>
            <a:r>
              <a:rPr lang="ja-JP" altLang="en-US" dirty="0"/>
              <a:t>、そのイメージを持ちながら聞いてもらえると、</a:t>
            </a:r>
            <a:endParaRPr lang="en-US" altLang="ja-JP" dirty="0"/>
          </a:p>
          <a:p>
            <a:r>
              <a:rPr lang="ja-JP" altLang="en-US" dirty="0"/>
              <a:t>より理解が深まると思います。</a:t>
            </a:r>
            <a:endParaRPr lang="en-US" altLang="ja-JP" dirty="0"/>
          </a:p>
          <a:p>
            <a:endParaRPr lang="en-US" altLang="ja-JP" dirty="0"/>
          </a:p>
          <a:p>
            <a:pPr eaLnBrk="1" hangingPunct="1"/>
            <a:r>
              <a:rPr lang="en-US" altLang="ja-JP" dirty="0" smtClean="0">
                <a:latin typeface="+mn-ea"/>
                <a:ea typeface="+mn-ea"/>
              </a:rPr>
              <a:t>【</a:t>
            </a:r>
            <a:r>
              <a:rPr lang="ja-JP" altLang="en-US" dirty="0" smtClean="0">
                <a:latin typeface="+mn-ea"/>
                <a:ea typeface="+mn-ea"/>
              </a:rPr>
              <a:t>クリック</a:t>
            </a:r>
            <a:r>
              <a:rPr lang="en-US" altLang="ja-JP" dirty="0" smtClean="0">
                <a:latin typeface="+mn-ea"/>
                <a:ea typeface="+mn-ea"/>
              </a:rPr>
              <a:t>】</a:t>
            </a:r>
            <a:endParaRPr lang="ja-JP" altLang="en-US" dirty="0">
              <a:latin typeface="+mn-ea"/>
              <a:ea typeface="+mn-ea"/>
            </a:endParaRPr>
          </a:p>
        </p:txBody>
      </p:sp>
      <p:sp>
        <p:nvSpPr>
          <p:cNvPr id="9220" name="スライド番号プレースホルダー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37" indent="-285745">
              <a:defRPr kumimoji="1">
                <a:solidFill>
                  <a:schemeClr val="tx1"/>
                </a:solidFill>
                <a:latin typeface="Arial" panose="020B0604020202020204" pitchFamily="34" charset="0"/>
                <a:ea typeface="ＭＳ Ｐゴシック" panose="020B0600070205080204" pitchFamily="50" charset="-128"/>
              </a:defRPr>
            </a:lvl2pPr>
            <a:lvl3pPr marL="1142979" indent="-228596">
              <a:defRPr kumimoji="1">
                <a:solidFill>
                  <a:schemeClr val="tx1"/>
                </a:solidFill>
                <a:latin typeface="Arial" panose="020B0604020202020204" pitchFamily="34" charset="0"/>
                <a:ea typeface="ＭＳ Ｐゴシック" panose="020B0600070205080204" pitchFamily="50" charset="-128"/>
              </a:defRPr>
            </a:lvl3pPr>
            <a:lvl4pPr marL="1600171" indent="-228596">
              <a:defRPr kumimoji="1">
                <a:solidFill>
                  <a:schemeClr val="tx1"/>
                </a:solidFill>
                <a:latin typeface="Arial" panose="020B0604020202020204" pitchFamily="34" charset="0"/>
                <a:ea typeface="ＭＳ Ｐゴシック" panose="020B0600070205080204" pitchFamily="50" charset="-128"/>
              </a:defRPr>
            </a:lvl4pPr>
            <a:lvl5pPr marL="2057362" indent="-228596">
              <a:defRPr kumimoji="1">
                <a:solidFill>
                  <a:schemeClr val="tx1"/>
                </a:solidFill>
                <a:latin typeface="Arial" panose="020B0604020202020204" pitchFamily="34" charset="0"/>
                <a:ea typeface="ＭＳ Ｐゴシック" panose="020B0600070205080204" pitchFamily="50" charset="-128"/>
              </a:defRPr>
            </a:lvl5pPr>
            <a:lvl6pPr marL="2514554"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745"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8937"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128"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75545127-F391-4AB2-AEDF-34E0C2C8BA66}" type="slidenum">
              <a:rPr lang="en-US" altLang="ja-JP" smtClean="0">
                <a:latin typeface="+mn-ea"/>
                <a:ea typeface="+mn-ea"/>
              </a:rPr>
              <a:pPr/>
              <a:t>3</a:t>
            </a:fld>
            <a:endParaRPr lang="en-US" altLang="ja-JP" dirty="0">
              <a:latin typeface="+mn-ea"/>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ー 1"/>
          <p:cNvSpPr>
            <a:spLocks noGrp="1" noRot="1" noChangeAspect="1" noChangeArrowheads="1" noTextEdit="1"/>
          </p:cNvSpPr>
          <p:nvPr>
            <p:ph type="sldImg"/>
          </p:nvPr>
        </p:nvSpPr>
        <p:spPr>
          <a:ln/>
        </p:spPr>
      </p:sp>
      <p:sp>
        <p:nvSpPr>
          <p:cNvPr id="11267" name="ノート プレースホルダー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ここから、</a:t>
            </a:r>
            <a:r>
              <a:rPr lang="ja-JP" altLang="en-US" dirty="0" smtClean="0"/>
              <a:t>少し社会の</a:t>
            </a:r>
            <a:r>
              <a:rPr lang="ja-JP" altLang="en-US" dirty="0"/>
              <a:t>授業です。</a:t>
            </a:r>
            <a:endParaRPr lang="en-US" altLang="ja-JP" dirty="0"/>
          </a:p>
          <a:p>
            <a:endParaRPr lang="en-US" altLang="ja-JP" dirty="0"/>
          </a:p>
          <a:p>
            <a:pPr eaLnBrk="1" hangingPunct="1"/>
            <a:r>
              <a:rPr lang="ja-JP" altLang="en-US" dirty="0"/>
              <a:t>「高齢者」の定義は</a:t>
            </a:r>
            <a:r>
              <a:rPr lang="ja-JP" altLang="en-US" dirty="0" smtClean="0"/>
              <a:t>、</a:t>
            </a:r>
            <a:r>
              <a:rPr lang="en-US" altLang="ja-JP" dirty="0" smtClean="0">
                <a:latin typeface="+mn-ea"/>
                <a:ea typeface="+mn-ea"/>
              </a:rPr>
              <a:t>【</a:t>
            </a:r>
            <a:r>
              <a:rPr lang="ja-JP" altLang="en-US" dirty="0" smtClean="0">
                <a:latin typeface="+mn-ea"/>
                <a:ea typeface="+mn-ea"/>
              </a:rPr>
              <a:t>クリック</a:t>
            </a:r>
            <a:r>
              <a:rPr lang="en-US" altLang="ja-JP" dirty="0" smtClean="0">
                <a:latin typeface="+mn-ea"/>
                <a:ea typeface="+mn-ea"/>
              </a:rPr>
              <a:t>】</a:t>
            </a:r>
            <a:endParaRPr lang="ja-JP" altLang="en-US" dirty="0" smtClean="0">
              <a:latin typeface="+mn-ea"/>
              <a:ea typeface="+mn-ea"/>
            </a:endParaRPr>
          </a:p>
          <a:p>
            <a:r>
              <a:rPr lang="en-US" altLang="ja-JP" dirty="0" smtClean="0"/>
              <a:t>65</a:t>
            </a:r>
            <a:r>
              <a:rPr lang="ja-JP" altLang="en-US" dirty="0"/>
              <a:t>歳以上の人のことを言います。</a:t>
            </a:r>
            <a:endParaRPr lang="en-US" altLang="ja-JP" dirty="0"/>
          </a:p>
          <a:p>
            <a:endParaRPr lang="en-US" altLang="ja-JP" dirty="0"/>
          </a:p>
          <a:p>
            <a:pPr defTabSz="914383">
              <a:defRPr/>
            </a:pPr>
            <a:r>
              <a:rPr lang="ja-JP" altLang="en-US" dirty="0"/>
              <a:t>皆さんのおじいさんやおばあさんは</a:t>
            </a:r>
            <a:r>
              <a:rPr lang="en-US" altLang="ja-JP" dirty="0"/>
              <a:t>70</a:t>
            </a:r>
            <a:r>
              <a:rPr lang="ja-JP" altLang="en-US" dirty="0"/>
              <a:t>歳代の人が多いと思いますので、</a:t>
            </a:r>
            <a:endParaRPr lang="en-US" altLang="ja-JP" dirty="0"/>
          </a:p>
          <a:p>
            <a:pPr defTabSz="914383">
              <a:defRPr/>
            </a:pPr>
            <a:r>
              <a:rPr lang="ja-JP" altLang="en-US" dirty="0"/>
              <a:t>身近な高齢者ということになります。</a:t>
            </a:r>
            <a:endParaRPr lang="en-US" altLang="ja-JP" dirty="0"/>
          </a:p>
          <a:p>
            <a:endParaRPr lang="en-US" altLang="ja-JP" dirty="0"/>
          </a:p>
          <a:p>
            <a:pPr eaLnBrk="1" hangingPunct="1"/>
            <a:r>
              <a:rPr lang="ja-JP" altLang="en-US" dirty="0"/>
              <a:t>明石市には</a:t>
            </a:r>
            <a:r>
              <a:rPr lang="en-US" altLang="ja-JP" dirty="0"/>
              <a:t>30</a:t>
            </a:r>
            <a:r>
              <a:rPr lang="ja-JP" altLang="en-US" dirty="0"/>
              <a:t>万人の人が住んでいます</a:t>
            </a:r>
            <a:r>
              <a:rPr lang="ja-JP" altLang="en-US" dirty="0" smtClean="0"/>
              <a:t>。</a:t>
            </a:r>
            <a:r>
              <a:rPr lang="en-US" altLang="ja-JP" dirty="0" smtClean="0">
                <a:latin typeface="+mn-ea"/>
                <a:ea typeface="+mn-ea"/>
              </a:rPr>
              <a:t>【</a:t>
            </a:r>
            <a:r>
              <a:rPr lang="ja-JP" altLang="en-US" dirty="0" smtClean="0">
                <a:latin typeface="+mn-ea"/>
                <a:ea typeface="+mn-ea"/>
              </a:rPr>
              <a:t>クリック</a:t>
            </a:r>
            <a:r>
              <a:rPr lang="en-US" altLang="ja-JP" dirty="0" smtClean="0">
                <a:latin typeface="+mn-ea"/>
                <a:ea typeface="+mn-ea"/>
              </a:rPr>
              <a:t>】</a:t>
            </a:r>
            <a:endParaRPr lang="ja-JP" altLang="en-US" dirty="0" smtClean="0">
              <a:latin typeface="+mn-ea"/>
              <a:ea typeface="+mn-ea"/>
            </a:endParaRPr>
          </a:p>
          <a:p>
            <a:endParaRPr lang="en-US" altLang="ja-JP" dirty="0"/>
          </a:p>
          <a:p>
            <a:r>
              <a:rPr lang="ja-JP" altLang="en-US" dirty="0"/>
              <a:t>そのうち、</a:t>
            </a:r>
            <a:r>
              <a:rPr lang="en-US" altLang="ja-JP" dirty="0"/>
              <a:t>65</a:t>
            </a:r>
            <a:r>
              <a:rPr lang="ja-JP" altLang="en-US" dirty="0"/>
              <a:t>歳以上の高齢者の人が約７万９千人いらっしゃって、これ</a:t>
            </a:r>
            <a:r>
              <a:rPr lang="ja-JP" altLang="en-US" dirty="0" smtClean="0"/>
              <a:t>は市内人口</a:t>
            </a:r>
            <a:r>
              <a:rPr lang="ja-JP" altLang="en-US" dirty="0"/>
              <a:t>の</a:t>
            </a:r>
            <a:r>
              <a:rPr lang="en-US" altLang="ja-JP" dirty="0"/>
              <a:t>26</a:t>
            </a:r>
            <a:r>
              <a:rPr lang="ja-JP" altLang="en-US" dirty="0"/>
              <a:t>％にあたります。</a:t>
            </a:r>
            <a:endParaRPr lang="en-US" altLang="ja-JP" dirty="0"/>
          </a:p>
          <a:p>
            <a:endParaRPr lang="en-US" altLang="ja-JP" dirty="0"/>
          </a:p>
          <a:p>
            <a:pPr defTabSz="914383">
              <a:defRPr/>
            </a:pPr>
            <a:r>
              <a:rPr lang="ja-JP" altLang="en-US" dirty="0"/>
              <a:t>つまり</a:t>
            </a:r>
            <a:r>
              <a:rPr lang="ja-JP" altLang="en-US" dirty="0" smtClean="0"/>
              <a:t>、</a:t>
            </a:r>
            <a:r>
              <a:rPr lang="en-US" altLang="ja-JP" dirty="0" smtClean="0">
                <a:latin typeface="+mn-ea"/>
                <a:ea typeface="+mn-ea"/>
              </a:rPr>
              <a:t>【</a:t>
            </a:r>
            <a:r>
              <a:rPr lang="ja-JP" altLang="en-US" dirty="0" smtClean="0">
                <a:latin typeface="+mn-ea"/>
                <a:ea typeface="+mn-ea"/>
              </a:rPr>
              <a:t>クリック</a:t>
            </a:r>
            <a:r>
              <a:rPr lang="en-US" altLang="ja-JP" dirty="0" smtClean="0">
                <a:latin typeface="+mn-ea"/>
                <a:ea typeface="+mn-ea"/>
              </a:rPr>
              <a:t>】</a:t>
            </a:r>
            <a:endParaRPr lang="ja-JP" altLang="en-US" dirty="0" smtClean="0">
              <a:latin typeface="+mn-ea"/>
              <a:ea typeface="+mn-ea"/>
            </a:endParaRPr>
          </a:p>
          <a:p>
            <a:endParaRPr lang="en-US" altLang="ja-JP" dirty="0" smtClean="0"/>
          </a:p>
          <a:p>
            <a:r>
              <a:rPr lang="ja-JP" altLang="en-US" dirty="0" smtClean="0"/>
              <a:t>明石</a:t>
            </a:r>
            <a:r>
              <a:rPr lang="ja-JP" altLang="en-US" dirty="0"/>
              <a:t>市民の約４人に１人が高齢者ということになります。</a:t>
            </a:r>
            <a:endParaRPr lang="en-US" altLang="ja-JP" dirty="0"/>
          </a:p>
          <a:p>
            <a:pPr defTabSz="914383">
              <a:defRPr/>
            </a:pPr>
            <a:endParaRPr lang="en-US" altLang="ja-JP" dirty="0"/>
          </a:p>
          <a:p>
            <a:pPr defTabSz="914383">
              <a:defRPr/>
            </a:pPr>
            <a:r>
              <a:rPr lang="ja-JP" altLang="ja-JP" dirty="0"/>
              <a:t>ただし、地域差</a:t>
            </a:r>
            <a:r>
              <a:rPr lang="ja-JP" altLang="en-US" dirty="0"/>
              <a:t>が</a:t>
            </a:r>
            <a:r>
              <a:rPr lang="ja-JP" altLang="ja-JP" dirty="0"/>
              <a:t>あり、</a:t>
            </a:r>
            <a:r>
              <a:rPr lang="en-US" altLang="ja-JP" dirty="0"/>
              <a:t>30</a:t>
            </a:r>
            <a:r>
              <a:rPr lang="ja-JP" altLang="ja-JP" dirty="0"/>
              <a:t>％を超える中学校区もあれば</a:t>
            </a:r>
            <a:r>
              <a:rPr lang="ja-JP" altLang="en-US" dirty="0"/>
              <a:t>、</a:t>
            </a:r>
            <a:r>
              <a:rPr lang="en-US" altLang="ja-JP" dirty="0"/>
              <a:t>20</a:t>
            </a:r>
            <a:r>
              <a:rPr lang="ja-JP" altLang="ja-JP" dirty="0"/>
              <a:t>％を下回る校区もあ</a:t>
            </a:r>
            <a:r>
              <a:rPr lang="ja-JP" altLang="en-US" dirty="0"/>
              <a:t>ります。</a:t>
            </a:r>
            <a:endParaRPr lang="en-US" altLang="ja-JP" dirty="0"/>
          </a:p>
          <a:p>
            <a:endParaRPr lang="en-US" altLang="ja-JP" dirty="0"/>
          </a:p>
          <a:p>
            <a:r>
              <a:rPr lang="ja-JP" altLang="en-US" dirty="0"/>
              <a:t>ちなみに</a:t>
            </a:r>
            <a:r>
              <a:rPr lang="ja-JP" altLang="en-US" dirty="0" smtClean="0"/>
              <a:t>、お隣</a:t>
            </a:r>
            <a:r>
              <a:rPr lang="ja-JP" altLang="en-US" dirty="0"/>
              <a:t>の神戸市と加古川市の高齢化率は</a:t>
            </a:r>
            <a:r>
              <a:rPr lang="en-US" altLang="ja-JP" dirty="0"/>
              <a:t>28%</a:t>
            </a:r>
            <a:r>
              <a:rPr lang="ja-JP" altLang="en-US" dirty="0"/>
              <a:t>で、明石市より少し高い状況です。</a:t>
            </a:r>
            <a:endParaRPr lang="en-US" altLang="ja-JP" dirty="0"/>
          </a:p>
          <a:p>
            <a:endParaRPr lang="en-US" altLang="ja-JP" dirty="0"/>
          </a:p>
          <a:p>
            <a:pPr defTabSz="914383">
              <a:defRPr/>
            </a:pPr>
            <a:r>
              <a:rPr lang="ja-JP" altLang="en-US" dirty="0"/>
              <a:t>日本全体では</a:t>
            </a:r>
            <a:r>
              <a:rPr lang="en-US" altLang="ja-JP" dirty="0"/>
              <a:t>28.9</a:t>
            </a:r>
            <a:r>
              <a:rPr lang="ja-JP" altLang="ja-JP" dirty="0"/>
              <a:t>％</a:t>
            </a:r>
            <a:r>
              <a:rPr lang="ja-JP" altLang="en-US" dirty="0"/>
              <a:t>、</a:t>
            </a:r>
            <a:r>
              <a:rPr lang="ja-JP" altLang="ja-JP" dirty="0"/>
              <a:t>兵庫県</a:t>
            </a:r>
            <a:r>
              <a:rPr lang="ja-JP" altLang="en-US" dirty="0"/>
              <a:t>全体では</a:t>
            </a:r>
            <a:r>
              <a:rPr lang="en-US" altLang="ja-JP" dirty="0"/>
              <a:t>29</a:t>
            </a:r>
            <a:r>
              <a:rPr lang="ja-JP" altLang="ja-JP" dirty="0"/>
              <a:t>％</a:t>
            </a:r>
            <a:r>
              <a:rPr lang="ja-JP" altLang="en-US" dirty="0"/>
              <a:t>で、明石市はそれに比べて</a:t>
            </a:r>
            <a:r>
              <a:rPr lang="ja-JP" altLang="ja-JP" dirty="0"/>
              <a:t>低い</a:t>
            </a:r>
            <a:r>
              <a:rPr lang="ja-JP" altLang="en-US" dirty="0"/>
              <a:t>状況です</a:t>
            </a:r>
            <a:r>
              <a:rPr lang="ja-JP" altLang="ja-JP" dirty="0"/>
              <a:t>。</a:t>
            </a:r>
            <a:endParaRPr lang="en-US" altLang="ja-JP" dirty="0"/>
          </a:p>
          <a:p>
            <a:pPr defTabSz="914383">
              <a:defRPr/>
            </a:pPr>
            <a:endParaRPr lang="en-US" altLang="ja-JP" dirty="0"/>
          </a:p>
          <a:p>
            <a:pPr defTabSz="914383">
              <a:defRPr/>
            </a:pPr>
            <a:r>
              <a:rPr lang="ja-JP" altLang="en-US" dirty="0"/>
              <a:t>兵庫県には、</a:t>
            </a:r>
            <a:r>
              <a:rPr lang="en-US" altLang="ja-JP" dirty="0"/>
              <a:t>41</a:t>
            </a:r>
            <a:r>
              <a:rPr lang="ja-JP" altLang="en-US" dirty="0"/>
              <a:t>市町あり、明石市の高齢化率は高い方から数えて</a:t>
            </a:r>
            <a:r>
              <a:rPr lang="en-US" altLang="ja-JP" dirty="0"/>
              <a:t>39</a:t>
            </a:r>
            <a:r>
              <a:rPr lang="ja-JP" altLang="en-US" dirty="0"/>
              <a:t>番目</a:t>
            </a:r>
            <a:r>
              <a:rPr lang="en-US" altLang="ja-JP" dirty="0"/>
              <a:t>,</a:t>
            </a:r>
          </a:p>
          <a:p>
            <a:pPr defTabSz="914383">
              <a:defRPr/>
            </a:pPr>
            <a:r>
              <a:rPr lang="ja-JP" altLang="en-US" dirty="0"/>
              <a:t>低い方から３番目ですので、兵庫県内でみると低いと言えます。</a:t>
            </a:r>
            <a:endParaRPr lang="en-US" altLang="ja-JP" dirty="0"/>
          </a:p>
          <a:p>
            <a:pPr defTabSz="914383">
              <a:defRPr/>
            </a:pPr>
            <a:endParaRPr lang="en-US" altLang="ja-JP" dirty="0"/>
          </a:p>
          <a:p>
            <a:pPr defTabSz="914383">
              <a:defRPr/>
            </a:pPr>
            <a:r>
              <a:rPr lang="ja-JP" altLang="en-US" dirty="0"/>
              <a:t>県内で</a:t>
            </a:r>
            <a:r>
              <a:rPr lang="en-US" altLang="ja-JP" dirty="0"/>
              <a:t>1</a:t>
            </a:r>
            <a:r>
              <a:rPr lang="ja-JP" altLang="en-US" dirty="0"/>
              <a:t>番高齢化率が高いのは「佐用町」で</a:t>
            </a:r>
            <a:r>
              <a:rPr lang="en-US" altLang="ja-JP" dirty="0"/>
              <a:t>42.6%</a:t>
            </a:r>
            <a:r>
              <a:rPr lang="ja-JP" altLang="en-US" dirty="0" err="1"/>
              <a:t>、</a:t>
            </a:r>
            <a:r>
              <a:rPr lang="ja-JP" altLang="en-US" dirty="0"/>
              <a:t>最も低いのは「西宮市」で</a:t>
            </a:r>
            <a:r>
              <a:rPr lang="en-US" altLang="ja-JP" dirty="0"/>
              <a:t>24.1%</a:t>
            </a:r>
            <a:r>
              <a:rPr lang="ja-JP" altLang="en-US" dirty="0"/>
              <a:t>となっています。</a:t>
            </a:r>
            <a:endParaRPr lang="en-US" altLang="ja-JP" dirty="0"/>
          </a:p>
          <a:p>
            <a:pPr defTabSz="914383">
              <a:defRPr/>
            </a:pPr>
            <a:endParaRPr lang="en-US" altLang="ja-JP" dirty="0"/>
          </a:p>
          <a:p>
            <a:pPr defTabSz="914383">
              <a:defRPr/>
            </a:pPr>
            <a:r>
              <a:rPr lang="ja-JP" altLang="en-US" dirty="0"/>
              <a:t>ちなみに、</a:t>
            </a:r>
            <a:endParaRPr lang="en-US" altLang="ja-JP" dirty="0"/>
          </a:p>
          <a:p>
            <a:pPr defTabSz="914383">
              <a:defRPr/>
            </a:pPr>
            <a:r>
              <a:rPr lang="ja-JP" altLang="en-US" dirty="0"/>
              <a:t>みなさんが住んで</a:t>
            </a:r>
            <a:r>
              <a:rPr lang="ja-JP" altLang="en-US" dirty="0" smtClean="0"/>
              <a:t>いる○○小学校区</a:t>
            </a:r>
            <a:r>
              <a:rPr lang="ja-JP" altLang="en-US" dirty="0"/>
              <a:t>の人口</a:t>
            </a:r>
            <a:r>
              <a:rPr lang="ja-JP" altLang="en-US" dirty="0" smtClean="0"/>
              <a:t>は</a:t>
            </a:r>
            <a:r>
              <a:rPr lang="ja-JP" altLang="en-US" u="sng" dirty="0" smtClean="0"/>
              <a:t>　　　　　人</a:t>
            </a:r>
            <a:r>
              <a:rPr lang="ja-JP" altLang="en-US" dirty="0"/>
              <a:t>、高齢者人口</a:t>
            </a:r>
            <a:r>
              <a:rPr lang="ja-JP" altLang="en-US" dirty="0" smtClean="0"/>
              <a:t>は</a:t>
            </a:r>
            <a:r>
              <a:rPr lang="ja-JP" altLang="en-US" u="sng" dirty="0" smtClean="0"/>
              <a:t>　　　　　人</a:t>
            </a:r>
            <a:r>
              <a:rPr lang="ja-JP" altLang="en-US" dirty="0"/>
              <a:t>で高齢化率</a:t>
            </a:r>
            <a:r>
              <a:rPr lang="ja-JP" altLang="en-US" dirty="0" smtClean="0"/>
              <a:t>は</a:t>
            </a:r>
            <a:r>
              <a:rPr lang="ja-JP" altLang="en-US" u="sng" dirty="0" smtClean="0"/>
              <a:t>　　　％</a:t>
            </a:r>
            <a:r>
              <a:rPr lang="ja-JP" altLang="en-US" dirty="0"/>
              <a:t>です。</a:t>
            </a:r>
            <a:endParaRPr lang="en-US" altLang="ja-JP" dirty="0"/>
          </a:p>
          <a:p>
            <a:pPr defTabSz="914383">
              <a:defRPr/>
            </a:pPr>
            <a:endParaRPr lang="en-US" altLang="ja-JP" dirty="0"/>
          </a:p>
          <a:p>
            <a:pPr defTabSz="914383">
              <a:defRPr/>
            </a:pPr>
            <a:r>
              <a:rPr lang="ja-JP" altLang="en-US" dirty="0"/>
              <a:t>地域</a:t>
            </a:r>
            <a:r>
              <a:rPr lang="ja-JP" altLang="en-US" dirty="0" smtClean="0"/>
              <a:t>の</a:t>
            </a:r>
            <a:r>
              <a:rPr lang="ja-JP" altLang="en-US" u="sng" dirty="0"/>
              <a:t>　</a:t>
            </a:r>
            <a:r>
              <a:rPr lang="ja-JP" altLang="en-US" u="sng" dirty="0" smtClean="0"/>
              <a:t>　</a:t>
            </a:r>
            <a:r>
              <a:rPr lang="ja-JP" altLang="en-US" dirty="0" smtClean="0"/>
              <a:t>人</a:t>
            </a:r>
            <a:r>
              <a:rPr lang="ja-JP" altLang="en-US" dirty="0"/>
              <a:t>に</a:t>
            </a:r>
            <a:r>
              <a:rPr lang="en-US" altLang="ja-JP" dirty="0"/>
              <a:t>1</a:t>
            </a:r>
            <a:r>
              <a:rPr lang="ja-JP" altLang="en-US" dirty="0"/>
              <a:t>人はお年寄りの方、何となくイメージできますかね？</a:t>
            </a:r>
            <a:endParaRPr lang="en-US" altLang="ja-JP" dirty="0"/>
          </a:p>
          <a:p>
            <a:pPr defTabSz="914383">
              <a:defRPr/>
            </a:pPr>
            <a:endParaRPr lang="en-US" altLang="ja-JP" dirty="0"/>
          </a:p>
          <a:p>
            <a:pPr eaLnBrk="1" hangingPunct="1"/>
            <a:r>
              <a:rPr lang="en-US" altLang="ja-JP" dirty="0" smtClean="0">
                <a:latin typeface="+mn-ea"/>
                <a:ea typeface="+mn-ea"/>
              </a:rPr>
              <a:t>【</a:t>
            </a:r>
            <a:r>
              <a:rPr lang="ja-JP" altLang="en-US" dirty="0" smtClean="0">
                <a:latin typeface="+mn-ea"/>
                <a:ea typeface="+mn-ea"/>
              </a:rPr>
              <a:t>クリック</a:t>
            </a:r>
            <a:r>
              <a:rPr lang="en-US" altLang="ja-JP" dirty="0" smtClean="0">
                <a:latin typeface="+mn-ea"/>
                <a:ea typeface="+mn-ea"/>
              </a:rPr>
              <a:t>】</a:t>
            </a:r>
            <a:endParaRPr lang="ja-JP" altLang="en-US" dirty="0">
              <a:latin typeface="+mn-ea"/>
              <a:ea typeface="+mn-ea"/>
            </a:endParaRPr>
          </a:p>
        </p:txBody>
      </p:sp>
      <p:sp>
        <p:nvSpPr>
          <p:cNvPr id="11268" name="スライド番号プレースホルダー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37" indent="-285745">
              <a:defRPr kumimoji="1">
                <a:solidFill>
                  <a:schemeClr val="tx1"/>
                </a:solidFill>
                <a:latin typeface="Arial" panose="020B0604020202020204" pitchFamily="34" charset="0"/>
                <a:ea typeface="ＭＳ Ｐゴシック" panose="020B0600070205080204" pitchFamily="50" charset="-128"/>
              </a:defRPr>
            </a:lvl2pPr>
            <a:lvl3pPr marL="1142979" indent="-228596">
              <a:defRPr kumimoji="1">
                <a:solidFill>
                  <a:schemeClr val="tx1"/>
                </a:solidFill>
                <a:latin typeface="Arial" panose="020B0604020202020204" pitchFamily="34" charset="0"/>
                <a:ea typeface="ＭＳ Ｐゴシック" panose="020B0600070205080204" pitchFamily="50" charset="-128"/>
              </a:defRPr>
            </a:lvl3pPr>
            <a:lvl4pPr marL="1600171" indent="-228596">
              <a:defRPr kumimoji="1">
                <a:solidFill>
                  <a:schemeClr val="tx1"/>
                </a:solidFill>
                <a:latin typeface="Arial" panose="020B0604020202020204" pitchFamily="34" charset="0"/>
                <a:ea typeface="ＭＳ Ｐゴシック" panose="020B0600070205080204" pitchFamily="50" charset="-128"/>
              </a:defRPr>
            </a:lvl4pPr>
            <a:lvl5pPr marL="2057362" indent="-228596">
              <a:defRPr kumimoji="1">
                <a:solidFill>
                  <a:schemeClr val="tx1"/>
                </a:solidFill>
                <a:latin typeface="Arial" panose="020B0604020202020204" pitchFamily="34" charset="0"/>
                <a:ea typeface="ＭＳ Ｐゴシック" panose="020B0600070205080204" pitchFamily="50" charset="-128"/>
              </a:defRPr>
            </a:lvl5pPr>
            <a:lvl6pPr marL="2514554"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745"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8937"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128"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AC4A25B-5355-4A8A-9681-CE93E9DCCA5C}" type="slidenum">
              <a:rPr lang="en-US" altLang="ja-JP" smtClean="0">
                <a:latin typeface="メイリオ 本文"/>
              </a:rPr>
              <a:pPr/>
              <a:t>4</a:t>
            </a:fld>
            <a:endParaRPr lang="en-US" altLang="ja-JP" dirty="0">
              <a:latin typeface="メイリオ 本文"/>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p:cNvSpPr>
            <a:spLocks noGrp="1" noRot="1" noChangeAspect="1" noChangeArrowheads="1" noTextEdit="1"/>
          </p:cNvSpPr>
          <p:nvPr>
            <p:ph type="sldImg"/>
          </p:nvPr>
        </p:nvSpPr>
        <p:spPr>
          <a:ln/>
        </p:spPr>
      </p:sp>
      <p:sp>
        <p:nvSpPr>
          <p:cNvPr id="13315" name="ノート プレースホルダー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latin typeface="Arial" panose="020B0604020202020204" pitchFamily="34" charset="0"/>
              </a:rPr>
              <a:t>認知症の話に戻ります。</a:t>
            </a:r>
            <a:endParaRPr lang="en-US" altLang="ja-JP" dirty="0" smtClean="0">
              <a:latin typeface="Arial" panose="020B0604020202020204" pitchFamily="34" charset="0"/>
            </a:endParaRPr>
          </a:p>
          <a:p>
            <a:endParaRPr lang="en-US" altLang="ja-JP" dirty="0" smtClean="0">
              <a:latin typeface="Arial" panose="020B0604020202020204" pitchFamily="34" charset="0"/>
            </a:endParaRPr>
          </a:p>
          <a:p>
            <a:r>
              <a:rPr lang="ja-JP" altLang="en-US" dirty="0" smtClean="0">
                <a:latin typeface="Arial" panose="020B0604020202020204" pitchFamily="34" charset="0"/>
              </a:rPr>
              <a:t>人間</a:t>
            </a:r>
            <a:r>
              <a:rPr lang="ja-JP" altLang="en-US" dirty="0">
                <a:latin typeface="Arial" panose="020B0604020202020204" pitchFamily="34" charset="0"/>
              </a:rPr>
              <a:t>は年齢を重ねると自然に体が変化していきます。</a:t>
            </a:r>
            <a:endParaRPr lang="en-US" altLang="ja-JP" dirty="0">
              <a:latin typeface="Arial" panose="020B0604020202020204" pitchFamily="34" charset="0"/>
            </a:endParaRPr>
          </a:p>
          <a:p>
            <a:endParaRPr lang="en-US" altLang="ja-JP" dirty="0">
              <a:latin typeface="Arial" panose="020B0604020202020204" pitchFamily="34" charset="0"/>
            </a:endParaRPr>
          </a:p>
          <a:p>
            <a:r>
              <a:rPr lang="ja-JP" altLang="en-US" dirty="0">
                <a:latin typeface="Arial" panose="020B0604020202020204" pitchFamily="34" charset="0"/>
              </a:rPr>
              <a:t>ここに記載があるように、</a:t>
            </a:r>
            <a:endParaRPr lang="en-US" altLang="ja-JP" dirty="0">
              <a:latin typeface="Arial" panose="020B0604020202020204" pitchFamily="34" charset="0"/>
            </a:endParaRPr>
          </a:p>
          <a:p>
            <a:endParaRPr lang="en-US" altLang="ja-JP" dirty="0">
              <a:latin typeface="Arial" panose="020B0604020202020204" pitchFamily="34" charset="0"/>
            </a:endParaRPr>
          </a:p>
          <a:p>
            <a:r>
              <a:rPr lang="ja-JP" altLang="en-US" dirty="0">
                <a:latin typeface="Arial" panose="020B0604020202020204" pitchFamily="34" charset="0"/>
              </a:rPr>
              <a:t>例えば、</a:t>
            </a:r>
            <a:endParaRPr lang="en-US" altLang="ja-JP" dirty="0">
              <a:latin typeface="Arial" panose="020B0604020202020204" pitchFamily="34" charset="0"/>
            </a:endParaRPr>
          </a:p>
          <a:p>
            <a:endParaRPr lang="en-US" altLang="ja-JP" dirty="0">
              <a:latin typeface="Arial" panose="020B0604020202020204" pitchFamily="34" charset="0"/>
            </a:endParaRPr>
          </a:p>
          <a:p>
            <a:r>
              <a:rPr lang="ja-JP" altLang="en-US" dirty="0">
                <a:latin typeface="Arial" panose="020B0604020202020204" pitchFamily="34" charset="0"/>
              </a:rPr>
              <a:t>耳が聞こえにくくなったり</a:t>
            </a:r>
            <a:r>
              <a:rPr lang="ja-JP" altLang="en-US" dirty="0" smtClean="0">
                <a:latin typeface="Arial" panose="020B0604020202020204" pitchFamily="34" charset="0"/>
              </a:rPr>
              <a:t>、</a:t>
            </a:r>
            <a:endParaRPr lang="en-US" altLang="ja-JP" dirty="0" smtClean="0">
              <a:latin typeface="Arial" panose="020B0604020202020204" pitchFamily="34" charset="0"/>
            </a:endParaRPr>
          </a:p>
          <a:p>
            <a:r>
              <a:rPr lang="ja-JP" altLang="en-US" dirty="0" smtClean="0">
                <a:latin typeface="Arial" panose="020B0604020202020204" pitchFamily="34" charset="0"/>
              </a:rPr>
              <a:t>目</a:t>
            </a:r>
            <a:r>
              <a:rPr lang="ja-JP" altLang="en-US" dirty="0">
                <a:latin typeface="Arial" panose="020B0604020202020204" pitchFamily="34" charset="0"/>
              </a:rPr>
              <a:t>が見えにくくなったり、</a:t>
            </a:r>
            <a:endParaRPr lang="en-US" altLang="ja-JP" dirty="0">
              <a:latin typeface="Arial" panose="020B0604020202020204" pitchFamily="34" charset="0"/>
            </a:endParaRPr>
          </a:p>
          <a:p>
            <a:r>
              <a:rPr lang="ja-JP" altLang="en-US" dirty="0">
                <a:latin typeface="Arial" panose="020B0604020202020204" pitchFamily="34" charset="0"/>
              </a:rPr>
              <a:t>動きがゆっくりになったり、</a:t>
            </a:r>
            <a:endParaRPr lang="en-US" altLang="ja-JP" dirty="0">
              <a:latin typeface="Arial" panose="020B0604020202020204" pitchFamily="34" charset="0"/>
            </a:endParaRPr>
          </a:p>
          <a:p>
            <a:r>
              <a:rPr lang="ja-JP" altLang="en-US" dirty="0">
                <a:latin typeface="Arial" panose="020B0604020202020204" pitchFamily="34" charset="0"/>
              </a:rPr>
              <a:t>忘れっぽくなったりします。</a:t>
            </a:r>
            <a:endParaRPr lang="en-US" altLang="ja-JP" dirty="0">
              <a:latin typeface="Arial" panose="020B0604020202020204" pitchFamily="34" charset="0"/>
            </a:endParaRPr>
          </a:p>
          <a:p>
            <a:endParaRPr lang="en-US" altLang="ja-JP" dirty="0">
              <a:latin typeface="Arial" panose="020B0604020202020204" pitchFamily="34" charset="0"/>
            </a:endParaRPr>
          </a:p>
          <a:p>
            <a:pPr eaLnBrk="1" hangingPunct="1"/>
            <a:r>
              <a:rPr lang="en-US" altLang="ja-JP" dirty="0" smtClean="0">
                <a:latin typeface="+mn-ea"/>
                <a:ea typeface="+mn-ea"/>
              </a:rPr>
              <a:t>【</a:t>
            </a:r>
            <a:r>
              <a:rPr lang="ja-JP" altLang="en-US" dirty="0" smtClean="0">
                <a:latin typeface="+mn-ea"/>
                <a:ea typeface="+mn-ea"/>
              </a:rPr>
              <a:t>クリック</a:t>
            </a:r>
            <a:r>
              <a:rPr lang="en-US" altLang="ja-JP" dirty="0" smtClean="0">
                <a:latin typeface="+mn-ea"/>
                <a:ea typeface="+mn-ea"/>
              </a:rPr>
              <a:t>】</a:t>
            </a:r>
            <a:endParaRPr lang="ja-JP" altLang="en-US" dirty="0">
              <a:latin typeface="+mn-ea"/>
              <a:ea typeface="+mn-ea"/>
            </a:endParaRPr>
          </a:p>
        </p:txBody>
      </p:sp>
      <p:sp>
        <p:nvSpPr>
          <p:cNvPr id="13316" name="スライド番号プレースホルダー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7699" indent="-287333">
              <a:defRPr kumimoji="1">
                <a:solidFill>
                  <a:schemeClr val="tx1"/>
                </a:solidFill>
                <a:latin typeface="Arial" panose="020B0604020202020204" pitchFamily="34" charset="0"/>
                <a:ea typeface="ＭＳ Ｐゴシック" panose="020B0600070205080204" pitchFamily="50" charset="-128"/>
              </a:defRPr>
            </a:lvl2pPr>
            <a:lvl3pPr marL="1150917" indent="-230184">
              <a:defRPr kumimoji="1">
                <a:solidFill>
                  <a:schemeClr val="tx1"/>
                </a:solidFill>
                <a:latin typeface="Arial" panose="020B0604020202020204" pitchFamily="34" charset="0"/>
                <a:ea typeface="ＭＳ Ｐゴシック" panose="020B0600070205080204" pitchFamily="50" charset="-128"/>
              </a:defRPr>
            </a:lvl3pPr>
            <a:lvl4pPr marL="1611284" indent="-230184">
              <a:defRPr kumimoji="1">
                <a:solidFill>
                  <a:schemeClr val="tx1"/>
                </a:solidFill>
                <a:latin typeface="Arial" panose="020B0604020202020204" pitchFamily="34" charset="0"/>
                <a:ea typeface="ＭＳ Ｐゴシック" panose="020B0600070205080204" pitchFamily="50" charset="-128"/>
              </a:defRPr>
            </a:lvl4pPr>
            <a:lvl5pPr marL="2071649" indent="-230184">
              <a:defRPr kumimoji="1">
                <a:solidFill>
                  <a:schemeClr val="tx1"/>
                </a:solidFill>
                <a:latin typeface="Arial" panose="020B0604020202020204" pitchFamily="34" charset="0"/>
                <a:ea typeface="ＭＳ Ｐゴシック" panose="020B0600070205080204" pitchFamily="50" charset="-128"/>
              </a:defRPr>
            </a:lvl5pPr>
            <a:lvl6pPr marL="2528841" indent="-23018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86033" indent="-23018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43224" indent="-23018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00416" indent="-23018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96A3C12-524E-414C-A536-C2DFEECEDA75}" type="slidenum">
              <a:rPr lang="en-US" altLang="ja-JP" smtClean="0">
                <a:latin typeface="メイリオ 本文"/>
              </a:rPr>
              <a:pPr/>
              <a:t>5</a:t>
            </a:fld>
            <a:endParaRPr lang="en-US" altLang="ja-JP" dirty="0">
              <a:latin typeface="メイリオ 本文"/>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p:cNvSpPr>
            <a:spLocks noGrp="1" noRot="1" noChangeAspect="1" noChangeArrowheads="1" noTextEdit="1"/>
          </p:cNvSpPr>
          <p:nvPr>
            <p:ph type="sldImg"/>
          </p:nvPr>
        </p:nvSpPr>
        <p:spPr>
          <a:ln/>
        </p:spPr>
      </p:sp>
      <p:sp>
        <p:nvSpPr>
          <p:cNvPr id="15363" name="ノート プレースホルダー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400" dirty="0"/>
              <a:t>そして、いよいよ本日のテーマです。</a:t>
            </a:r>
            <a:endParaRPr lang="en-US" altLang="ja-JP" sz="1400" dirty="0"/>
          </a:p>
          <a:p>
            <a:endParaRPr lang="en-US" altLang="ja-JP" sz="1400" dirty="0"/>
          </a:p>
          <a:p>
            <a:r>
              <a:rPr lang="ja-JP" altLang="en-US" sz="1400" dirty="0">
                <a:latin typeface="Arial" panose="020B0604020202020204" pitchFamily="34" charset="0"/>
              </a:rPr>
              <a:t>年齢を重ねる</a:t>
            </a:r>
            <a:r>
              <a:rPr lang="ja-JP" altLang="en-US" sz="1400" dirty="0"/>
              <a:t>とかかりやすい病気の一つに、「認知症」という病気があります。</a:t>
            </a:r>
            <a:endParaRPr lang="en-US" altLang="ja-JP" sz="1400" dirty="0"/>
          </a:p>
          <a:p>
            <a:endParaRPr lang="en-US" altLang="ja-JP" sz="1400" dirty="0"/>
          </a:p>
          <a:p>
            <a:r>
              <a:rPr lang="ja-JP" altLang="en-US" sz="1400" dirty="0"/>
              <a:t>認知症の原因は、</a:t>
            </a:r>
            <a:endParaRPr lang="en-US" altLang="ja-JP" sz="1400" dirty="0"/>
          </a:p>
          <a:p>
            <a:r>
              <a:rPr lang="ja-JP" altLang="en-US" sz="1400" dirty="0"/>
              <a:t>「脳の細胞が減ってしまったり、働きが悪くなってしまうこと」だといわれています。</a:t>
            </a:r>
            <a:endParaRPr lang="en-US" altLang="ja-JP" sz="1400" dirty="0"/>
          </a:p>
          <a:p>
            <a:endParaRPr lang="en-US" altLang="ja-JP" sz="1400" dirty="0"/>
          </a:p>
          <a:p>
            <a:r>
              <a:rPr lang="ja-JP" altLang="en-US" sz="1400" dirty="0"/>
              <a:t>認知症は、日常生活や社会生活を送る上で、いろいろな困りごとが出てくる病気です。</a:t>
            </a:r>
            <a:endParaRPr lang="en-US" altLang="ja-JP" sz="1400" dirty="0"/>
          </a:p>
          <a:p>
            <a:endParaRPr lang="en-US" altLang="ja-JP" sz="1400" dirty="0"/>
          </a:p>
          <a:p>
            <a:pPr eaLnBrk="1" hangingPunct="1"/>
            <a:r>
              <a:rPr lang="en-US" altLang="ja-JP" sz="1400" dirty="0"/>
              <a:t>【</a:t>
            </a:r>
            <a:r>
              <a:rPr lang="ja-JP" altLang="en-US" sz="1400" dirty="0"/>
              <a:t>クリック</a:t>
            </a:r>
            <a:r>
              <a:rPr lang="en-US" altLang="ja-JP" sz="1400" dirty="0"/>
              <a:t>】</a:t>
            </a:r>
            <a:endParaRPr lang="ja-JP" altLang="en-US" sz="1400" dirty="0"/>
          </a:p>
        </p:txBody>
      </p:sp>
      <p:sp>
        <p:nvSpPr>
          <p:cNvPr id="4" name="スライド番号プレースホルダー 3"/>
          <p:cNvSpPr>
            <a:spLocks noGrp="1" noChangeArrowheads="1"/>
          </p:cNvSpPr>
          <p:nvPr>
            <p:ph type="sldNum" sz="quarter" idx="5"/>
          </p:nvPr>
        </p:nvSpPr>
        <p:spPr>
          <a:xfrm>
            <a:off x="3813176" y="9371013"/>
            <a:ext cx="2921000" cy="493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7699" indent="-287333">
              <a:defRPr kumimoji="1">
                <a:solidFill>
                  <a:schemeClr val="tx1"/>
                </a:solidFill>
                <a:latin typeface="Arial" panose="020B0604020202020204" pitchFamily="34" charset="0"/>
                <a:ea typeface="ＭＳ Ｐゴシック" panose="020B0600070205080204" pitchFamily="50" charset="-128"/>
              </a:defRPr>
            </a:lvl2pPr>
            <a:lvl3pPr marL="1150917" indent="-230184">
              <a:defRPr kumimoji="1">
                <a:solidFill>
                  <a:schemeClr val="tx1"/>
                </a:solidFill>
                <a:latin typeface="Arial" panose="020B0604020202020204" pitchFamily="34" charset="0"/>
                <a:ea typeface="ＭＳ Ｐゴシック" panose="020B0600070205080204" pitchFamily="50" charset="-128"/>
              </a:defRPr>
            </a:lvl3pPr>
            <a:lvl4pPr marL="1611284" indent="-230184">
              <a:defRPr kumimoji="1">
                <a:solidFill>
                  <a:schemeClr val="tx1"/>
                </a:solidFill>
                <a:latin typeface="Arial" panose="020B0604020202020204" pitchFamily="34" charset="0"/>
                <a:ea typeface="ＭＳ Ｐゴシック" panose="020B0600070205080204" pitchFamily="50" charset="-128"/>
              </a:defRPr>
            </a:lvl4pPr>
            <a:lvl5pPr marL="2071649" indent="-230184">
              <a:defRPr kumimoji="1">
                <a:solidFill>
                  <a:schemeClr val="tx1"/>
                </a:solidFill>
                <a:latin typeface="Arial" panose="020B0604020202020204" pitchFamily="34" charset="0"/>
                <a:ea typeface="ＭＳ Ｐゴシック" panose="020B0600070205080204" pitchFamily="50" charset="-128"/>
              </a:defRPr>
            </a:lvl5pPr>
            <a:lvl6pPr marL="2528841" indent="-23018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86033" indent="-23018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43224" indent="-23018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00416" indent="-230184"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96A3C12-524E-414C-A536-C2DFEECEDA75}" type="slidenum">
              <a:rPr lang="en-US" altLang="ja-JP" smtClean="0">
                <a:latin typeface="メイリオ 本文"/>
              </a:rPr>
              <a:pPr/>
              <a:t>6</a:t>
            </a:fld>
            <a:endParaRPr lang="en-US" altLang="ja-JP" dirty="0">
              <a:latin typeface="メイリオ 本文"/>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ChangeArrowheads="1" noTextEdit="1"/>
          </p:cNvSpPr>
          <p:nvPr>
            <p:ph type="sldImg"/>
          </p:nvPr>
        </p:nvSpPr>
        <p:spPr>
          <a:ln/>
        </p:spPr>
      </p:sp>
      <p:sp>
        <p:nvSpPr>
          <p:cNvPr id="17411" name="ノート プレースホルダー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mn-ea"/>
                <a:ea typeface="+mn-ea"/>
              </a:rPr>
              <a:t>先ほど、「認知症</a:t>
            </a:r>
            <a:r>
              <a:rPr lang="ja-JP" altLang="en-US" dirty="0" smtClean="0">
                <a:latin typeface="+mn-ea"/>
                <a:ea typeface="+mn-ea"/>
              </a:rPr>
              <a:t>」を</a:t>
            </a:r>
            <a:r>
              <a:rPr lang="ja-JP" altLang="en-US" dirty="0">
                <a:latin typeface="+mn-ea"/>
                <a:ea typeface="+mn-ea"/>
              </a:rPr>
              <a:t>知って</a:t>
            </a:r>
            <a:r>
              <a:rPr lang="ja-JP" altLang="en-US" dirty="0" smtClean="0">
                <a:latin typeface="+mn-ea"/>
                <a:ea typeface="+mn-ea"/>
              </a:rPr>
              <a:t>いる人に</a:t>
            </a:r>
            <a:r>
              <a:rPr lang="ja-JP" altLang="en-US" dirty="0">
                <a:latin typeface="+mn-ea"/>
                <a:ea typeface="+mn-ea"/>
              </a:rPr>
              <a:t>手を挙げていただきましたが、</a:t>
            </a:r>
            <a:endParaRPr lang="en-US" altLang="ja-JP" dirty="0">
              <a:latin typeface="+mn-ea"/>
              <a:ea typeface="+mn-ea"/>
            </a:endParaRPr>
          </a:p>
          <a:p>
            <a:endParaRPr lang="en-US" altLang="ja-JP" dirty="0"/>
          </a:p>
          <a:p>
            <a:r>
              <a:rPr lang="ja-JP" altLang="en-US" dirty="0"/>
              <a:t>それでは、認知症がどのような</a:t>
            </a:r>
            <a:r>
              <a:rPr lang="ja-JP" altLang="en-US" dirty="0" smtClean="0"/>
              <a:t>病気か知って</a:t>
            </a:r>
            <a:r>
              <a:rPr lang="ja-JP" altLang="en-US" dirty="0"/>
              <a:t>いますか？</a:t>
            </a:r>
            <a:endParaRPr lang="en-US" altLang="ja-JP" dirty="0"/>
          </a:p>
          <a:p>
            <a:r>
              <a:rPr lang="ja-JP" altLang="en-US" dirty="0"/>
              <a:t>（反応を見る）（時間があれば何人かに質問する</a:t>
            </a:r>
            <a:r>
              <a:rPr lang="ja-JP" altLang="en-US" dirty="0" smtClean="0"/>
              <a:t>）</a:t>
            </a:r>
            <a:endParaRPr lang="en-US" altLang="ja-JP" dirty="0"/>
          </a:p>
          <a:p>
            <a:endParaRPr lang="en-US" altLang="ja-JP" dirty="0"/>
          </a:p>
          <a:p>
            <a:r>
              <a:rPr lang="ja-JP" altLang="en-US" dirty="0"/>
              <a:t>認知症はもの忘れがひどい、と</a:t>
            </a:r>
            <a:r>
              <a:rPr lang="ja-JP" altLang="en-US" dirty="0" smtClean="0"/>
              <a:t>いうことはみなさん</a:t>
            </a:r>
            <a:r>
              <a:rPr lang="en-US" altLang="ja-JP" dirty="0" smtClean="0"/>
              <a:t>1</a:t>
            </a:r>
            <a:r>
              <a:rPr lang="ja-JP" altLang="en-US" dirty="0" smtClean="0"/>
              <a:t>度は聞かれたことがあると思います。</a:t>
            </a:r>
            <a:endParaRPr lang="en-US" altLang="ja-JP" dirty="0" smtClean="0"/>
          </a:p>
          <a:p>
            <a:endParaRPr lang="en-US" altLang="ja-JP" dirty="0" smtClean="0"/>
          </a:p>
          <a:p>
            <a:r>
              <a:rPr lang="ja-JP" altLang="en-US" dirty="0" smtClean="0"/>
              <a:t>もちろんその症状が最も割合が高いのですが、</a:t>
            </a:r>
            <a:endParaRPr lang="en-US" altLang="ja-JP" dirty="0" smtClean="0"/>
          </a:p>
          <a:p>
            <a:r>
              <a:rPr lang="ja-JP" altLang="en-US" dirty="0" smtClean="0"/>
              <a:t>実は</a:t>
            </a:r>
            <a:r>
              <a:rPr lang="ja-JP" altLang="en-US" dirty="0"/>
              <a:t>、他にも様々な症状があります</a:t>
            </a:r>
            <a:r>
              <a:rPr lang="ja-JP" altLang="en-US" dirty="0" smtClean="0"/>
              <a:t>。</a:t>
            </a:r>
            <a:endParaRPr lang="en-US" altLang="ja-JP" dirty="0" smtClean="0"/>
          </a:p>
          <a:p>
            <a:endParaRPr lang="en-US" altLang="ja-JP" dirty="0" smtClean="0"/>
          </a:p>
          <a:p>
            <a:pPr defTabSz="914383">
              <a:defRPr/>
            </a:pPr>
            <a:r>
              <a:rPr lang="ja-JP" altLang="en-US" dirty="0" smtClean="0"/>
              <a:t>このことはあまり知られていません。</a:t>
            </a:r>
            <a:endParaRPr lang="en-US" altLang="ja-JP" dirty="0"/>
          </a:p>
          <a:p>
            <a:endParaRPr lang="en-US" altLang="ja-JP" dirty="0"/>
          </a:p>
          <a:p>
            <a:r>
              <a:rPr lang="ja-JP" altLang="en-US" dirty="0" smtClean="0"/>
              <a:t>認知症がどのような病気かということを正しく</a:t>
            </a:r>
            <a:r>
              <a:rPr lang="ja-JP" altLang="en-US" dirty="0"/>
              <a:t>理解することが、認知症理解の第一歩になります。</a:t>
            </a:r>
            <a:endParaRPr lang="en-US" altLang="ja-JP" dirty="0"/>
          </a:p>
          <a:p>
            <a:endParaRPr lang="en-US" altLang="ja-JP" dirty="0"/>
          </a:p>
          <a:p>
            <a:r>
              <a:rPr lang="ja-JP" altLang="en-US" dirty="0" smtClean="0"/>
              <a:t>これから、そのことにつ</a:t>
            </a:r>
            <a:r>
              <a:rPr lang="ja-JP" altLang="en-US" dirty="0"/>
              <a:t>いて説明していきます。</a:t>
            </a:r>
            <a:endParaRPr lang="en-US" altLang="ja-JP" dirty="0"/>
          </a:p>
          <a:p>
            <a:endParaRPr lang="en-US" altLang="ja-JP" dirty="0"/>
          </a:p>
          <a:p>
            <a:pPr eaLnBrk="1" hangingPunct="1"/>
            <a:r>
              <a:rPr lang="en-US" altLang="ja-JP" dirty="0" smtClean="0">
                <a:latin typeface="+mn-ea"/>
                <a:ea typeface="+mn-ea"/>
              </a:rPr>
              <a:t>【</a:t>
            </a:r>
            <a:r>
              <a:rPr lang="ja-JP" altLang="en-US" dirty="0" smtClean="0">
                <a:latin typeface="+mn-ea"/>
                <a:ea typeface="+mn-ea"/>
              </a:rPr>
              <a:t>クリック</a:t>
            </a:r>
            <a:r>
              <a:rPr lang="en-US" altLang="ja-JP" dirty="0" smtClean="0">
                <a:latin typeface="+mn-ea"/>
                <a:ea typeface="+mn-ea"/>
              </a:rPr>
              <a:t>】</a:t>
            </a:r>
            <a:endParaRPr lang="ja-JP" altLang="en-US" dirty="0">
              <a:latin typeface="+mn-ea"/>
              <a:ea typeface="+mn-ea"/>
            </a:endParaRPr>
          </a:p>
        </p:txBody>
      </p:sp>
      <p:sp>
        <p:nvSpPr>
          <p:cNvPr id="17412" name="スライド番号プレースホルダー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37" indent="-285745">
              <a:defRPr kumimoji="1">
                <a:solidFill>
                  <a:schemeClr val="tx1"/>
                </a:solidFill>
                <a:latin typeface="Arial" panose="020B0604020202020204" pitchFamily="34" charset="0"/>
                <a:ea typeface="ＭＳ Ｐゴシック" panose="020B0600070205080204" pitchFamily="50" charset="-128"/>
              </a:defRPr>
            </a:lvl2pPr>
            <a:lvl3pPr marL="1142979" indent="-228596">
              <a:defRPr kumimoji="1">
                <a:solidFill>
                  <a:schemeClr val="tx1"/>
                </a:solidFill>
                <a:latin typeface="Arial" panose="020B0604020202020204" pitchFamily="34" charset="0"/>
                <a:ea typeface="ＭＳ Ｐゴシック" panose="020B0600070205080204" pitchFamily="50" charset="-128"/>
              </a:defRPr>
            </a:lvl3pPr>
            <a:lvl4pPr marL="1600171" indent="-228596">
              <a:defRPr kumimoji="1">
                <a:solidFill>
                  <a:schemeClr val="tx1"/>
                </a:solidFill>
                <a:latin typeface="Arial" panose="020B0604020202020204" pitchFamily="34" charset="0"/>
                <a:ea typeface="ＭＳ Ｐゴシック" panose="020B0600070205080204" pitchFamily="50" charset="-128"/>
              </a:defRPr>
            </a:lvl4pPr>
            <a:lvl5pPr marL="2057362" indent="-228596">
              <a:defRPr kumimoji="1">
                <a:solidFill>
                  <a:schemeClr val="tx1"/>
                </a:solidFill>
                <a:latin typeface="Arial" panose="020B0604020202020204" pitchFamily="34" charset="0"/>
                <a:ea typeface="ＭＳ Ｐゴシック" panose="020B0600070205080204" pitchFamily="50" charset="-128"/>
              </a:defRPr>
            </a:lvl5pPr>
            <a:lvl6pPr marL="2514554"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745"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8937"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128"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F81DCD80-1011-48B0-BE90-D7090A8C58B9}" type="slidenum">
              <a:rPr lang="en-US" altLang="ja-JP" smtClean="0">
                <a:latin typeface="+mn-ea"/>
                <a:ea typeface="+mn-ea"/>
              </a:rPr>
              <a:pPr/>
              <a:t>7</a:t>
            </a:fld>
            <a:endParaRPr lang="en-US" altLang="ja-JP">
              <a:latin typeface="+mn-ea"/>
              <a:ea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ChangeArrowheads="1" noTextEdit="1"/>
          </p:cNvSpPr>
          <p:nvPr>
            <p:ph type="sldImg"/>
          </p:nvPr>
        </p:nvSpPr>
        <p:spPr>
          <a:ln/>
        </p:spPr>
      </p:sp>
      <p:sp>
        <p:nvSpPr>
          <p:cNvPr id="19459" name="ノート プレースホルダー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dirty="0">
                <a:latin typeface="Arial" panose="020B0604020202020204" pitchFamily="34" charset="0"/>
              </a:rPr>
              <a:t>では、認知症の</a:t>
            </a:r>
            <a:r>
              <a:rPr lang="ja-JP" altLang="en-US" dirty="0" smtClean="0">
                <a:latin typeface="Arial" panose="020B0604020202020204" pitchFamily="34" charset="0"/>
              </a:rPr>
              <a:t>人が</a:t>
            </a:r>
            <a:r>
              <a:rPr lang="ja-JP" altLang="en-US" dirty="0">
                <a:latin typeface="Arial" panose="020B0604020202020204" pitchFamily="34" charset="0"/>
              </a:rPr>
              <a:t>全国でどのくらいいるのか見てみましょう。</a:t>
            </a:r>
            <a:endParaRPr lang="en-US" altLang="ja-JP" dirty="0">
              <a:latin typeface="Arial" panose="020B0604020202020204" pitchFamily="34" charset="0"/>
            </a:endParaRPr>
          </a:p>
          <a:p>
            <a:endParaRPr lang="en-US" altLang="ja-JP" dirty="0">
              <a:latin typeface="Arial" panose="020B0604020202020204" pitchFamily="34" charset="0"/>
            </a:endParaRPr>
          </a:p>
          <a:p>
            <a:r>
              <a:rPr lang="ja-JP" altLang="en-US" dirty="0">
                <a:latin typeface="Arial" panose="020B0604020202020204" pitchFamily="34" charset="0"/>
              </a:rPr>
              <a:t>このグラフ、少し古いデータになりますが、</a:t>
            </a:r>
            <a:endParaRPr lang="en-US" altLang="ja-JP" dirty="0">
              <a:latin typeface="Arial" panose="020B0604020202020204" pitchFamily="34" charset="0"/>
            </a:endParaRPr>
          </a:p>
          <a:p>
            <a:endParaRPr lang="en-US" altLang="ja-JP" dirty="0">
              <a:latin typeface="Arial" panose="020B0604020202020204" pitchFamily="34" charset="0"/>
            </a:endParaRPr>
          </a:p>
          <a:p>
            <a:r>
              <a:rPr lang="en-US" altLang="ja-JP" dirty="0" smtClean="0">
                <a:latin typeface="Arial" panose="020B0604020202020204" pitchFamily="34" charset="0"/>
              </a:rPr>
              <a:t>2012</a:t>
            </a:r>
            <a:r>
              <a:rPr lang="ja-JP" altLang="en-US" dirty="0" smtClean="0">
                <a:latin typeface="Arial" panose="020B0604020202020204" pitchFamily="34" charset="0"/>
              </a:rPr>
              <a:t>年</a:t>
            </a:r>
            <a:r>
              <a:rPr lang="ja-JP" altLang="en-US" dirty="0">
                <a:latin typeface="Arial" panose="020B0604020202020204" pitchFamily="34" charset="0"/>
              </a:rPr>
              <a:t>の時点では認知症の人は約</a:t>
            </a:r>
            <a:r>
              <a:rPr lang="en-US" altLang="ja-JP" dirty="0">
                <a:latin typeface="Arial" panose="020B0604020202020204" pitchFamily="34" charset="0"/>
              </a:rPr>
              <a:t>462</a:t>
            </a:r>
            <a:r>
              <a:rPr lang="ja-JP" altLang="en-US" dirty="0">
                <a:latin typeface="Arial" panose="020B0604020202020204" pitchFamily="34" charset="0"/>
              </a:rPr>
              <a:t>万人いて、</a:t>
            </a:r>
            <a:r>
              <a:rPr lang="en-US" altLang="ja-JP" dirty="0">
                <a:latin typeface="Arial" panose="020B0604020202020204" pitchFamily="34" charset="0"/>
              </a:rPr>
              <a:t>65</a:t>
            </a:r>
            <a:r>
              <a:rPr lang="ja-JP" altLang="en-US" dirty="0">
                <a:latin typeface="Arial" panose="020B0604020202020204" pitchFamily="34" charset="0"/>
              </a:rPr>
              <a:t>歳以上の</a:t>
            </a:r>
            <a:r>
              <a:rPr lang="en-US" altLang="ja-JP" dirty="0">
                <a:latin typeface="Arial" panose="020B0604020202020204" pitchFamily="34" charset="0"/>
              </a:rPr>
              <a:t>7</a:t>
            </a:r>
            <a:r>
              <a:rPr lang="ja-JP" altLang="en-US" dirty="0">
                <a:latin typeface="Arial" panose="020B0604020202020204" pitchFamily="34" charset="0"/>
              </a:rPr>
              <a:t>人に</a:t>
            </a:r>
            <a:r>
              <a:rPr lang="en-US" altLang="ja-JP" dirty="0">
                <a:latin typeface="Arial" panose="020B0604020202020204" pitchFamily="34" charset="0"/>
              </a:rPr>
              <a:t>1</a:t>
            </a:r>
            <a:r>
              <a:rPr lang="ja-JP" altLang="en-US" dirty="0">
                <a:latin typeface="Arial" panose="020B0604020202020204" pitchFamily="34" charset="0"/>
              </a:rPr>
              <a:t>人は認知症であると言われていました。</a:t>
            </a:r>
            <a:endParaRPr lang="en-US" altLang="ja-JP" dirty="0">
              <a:latin typeface="Arial" panose="020B0604020202020204" pitchFamily="34" charset="0"/>
            </a:endParaRPr>
          </a:p>
          <a:p>
            <a:endParaRPr lang="en-US" altLang="ja-JP" dirty="0">
              <a:latin typeface="Arial" panose="020B0604020202020204" pitchFamily="34" charset="0"/>
            </a:endParaRPr>
          </a:p>
          <a:p>
            <a:r>
              <a:rPr lang="ja-JP" altLang="en-US" dirty="0">
                <a:latin typeface="Arial" panose="020B0604020202020204" pitchFamily="34" charset="0"/>
              </a:rPr>
              <a:t>高齢者の割合は年々増加しており、それに伴い、認知症の人</a:t>
            </a:r>
            <a:r>
              <a:rPr lang="ja-JP" altLang="en-US" dirty="0" smtClean="0">
                <a:latin typeface="Arial" panose="020B0604020202020204" pitchFamily="34" charset="0"/>
              </a:rPr>
              <a:t>も増加しています。</a:t>
            </a:r>
            <a:endParaRPr lang="en-US" altLang="ja-JP" dirty="0" smtClean="0">
              <a:latin typeface="Arial" panose="020B0604020202020204" pitchFamily="34" charset="0"/>
            </a:endParaRPr>
          </a:p>
          <a:p>
            <a:endParaRPr lang="en-US" altLang="ja-JP" dirty="0">
              <a:latin typeface="Arial" panose="020B0604020202020204" pitchFamily="34" charset="0"/>
            </a:endParaRPr>
          </a:p>
          <a:p>
            <a:r>
              <a:rPr lang="en-US" altLang="ja-JP" dirty="0">
                <a:latin typeface="Arial" panose="020B0604020202020204" pitchFamily="34" charset="0"/>
              </a:rPr>
              <a:t>2025</a:t>
            </a:r>
            <a:r>
              <a:rPr lang="ja-JP" altLang="en-US" dirty="0">
                <a:latin typeface="Arial" panose="020B0604020202020204" pitchFamily="34" charset="0"/>
              </a:rPr>
              <a:t>年には</a:t>
            </a:r>
            <a:r>
              <a:rPr lang="en-US" altLang="ja-JP" dirty="0">
                <a:latin typeface="Arial" panose="020B0604020202020204" pitchFamily="34" charset="0"/>
              </a:rPr>
              <a:t>730</a:t>
            </a:r>
            <a:r>
              <a:rPr lang="ja-JP" altLang="en-US" dirty="0">
                <a:latin typeface="Arial" panose="020B0604020202020204" pitchFamily="34" charset="0"/>
              </a:rPr>
              <a:t>万人に増え、認知症の方</a:t>
            </a:r>
            <a:r>
              <a:rPr lang="ja-JP" altLang="en-US" dirty="0" smtClean="0">
                <a:latin typeface="Arial" panose="020B0604020202020204" pitchFamily="34" charset="0"/>
              </a:rPr>
              <a:t>は</a:t>
            </a:r>
            <a:r>
              <a:rPr lang="en-US" altLang="ja-JP" dirty="0" smtClean="0">
                <a:latin typeface="Arial" panose="020B0604020202020204" pitchFamily="34" charset="0"/>
              </a:rPr>
              <a:t>65</a:t>
            </a:r>
            <a:r>
              <a:rPr lang="ja-JP" altLang="en-US" dirty="0" smtClean="0">
                <a:latin typeface="Arial" panose="020B0604020202020204" pitchFamily="34" charset="0"/>
              </a:rPr>
              <a:t>歳以上の</a:t>
            </a:r>
            <a:r>
              <a:rPr lang="en-US" altLang="ja-JP" dirty="0" smtClean="0">
                <a:latin typeface="Arial" panose="020B0604020202020204" pitchFamily="34" charset="0"/>
              </a:rPr>
              <a:t>5</a:t>
            </a:r>
            <a:r>
              <a:rPr lang="ja-JP" altLang="en-US" dirty="0">
                <a:latin typeface="Arial" panose="020B0604020202020204" pitchFamily="34" charset="0"/>
              </a:rPr>
              <a:t>人に</a:t>
            </a:r>
            <a:r>
              <a:rPr lang="en-US" altLang="ja-JP" dirty="0">
                <a:latin typeface="Arial" panose="020B0604020202020204" pitchFamily="34" charset="0"/>
              </a:rPr>
              <a:t>1</a:t>
            </a:r>
            <a:r>
              <a:rPr lang="ja-JP" altLang="en-US" dirty="0">
                <a:latin typeface="Arial" panose="020B0604020202020204" pitchFamily="34" charset="0"/>
              </a:rPr>
              <a:t>人</a:t>
            </a:r>
            <a:r>
              <a:rPr lang="ja-JP" altLang="en-US" dirty="0" smtClean="0">
                <a:latin typeface="Arial" panose="020B0604020202020204" pitchFamily="34" charset="0"/>
              </a:rPr>
              <a:t>に達すると</a:t>
            </a:r>
            <a:r>
              <a:rPr lang="ja-JP" altLang="en-US" dirty="0">
                <a:latin typeface="Arial" panose="020B0604020202020204" pitchFamily="34" charset="0"/>
              </a:rPr>
              <a:t>推測されています。</a:t>
            </a:r>
            <a:endParaRPr lang="en-US" altLang="ja-JP" dirty="0">
              <a:latin typeface="Arial" panose="020B0604020202020204" pitchFamily="34" charset="0"/>
            </a:endParaRPr>
          </a:p>
          <a:p>
            <a:endParaRPr lang="en-US" altLang="ja-JP" dirty="0">
              <a:latin typeface="Arial" panose="020B0604020202020204" pitchFamily="34" charset="0"/>
            </a:endParaRPr>
          </a:p>
          <a:p>
            <a:r>
              <a:rPr lang="ja-JP" altLang="en-US" dirty="0">
                <a:latin typeface="Arial" panose="020B0604020202020204" pitchFamily="34" charset="0"/>
              </a:rPr>
              <a:t>これに認知症の前段階である軽度認知機能障害（</a:t>
            </a:r>
            <a:r>
              <a:rPr lang="en-US" altLang="ja-JP" dirty="0">
                <a:latin typeface="Arial" panose="020B0604020202020204" pitchFamily="34" charset="0"/>
              </a:rPr>
              <a:t>MCI</a:t>
            </a:r>
            <a:r>
              <a:rPr lang="ja-JP" altLang="en-US" dirty="0" smtClean="0">
                <a:latin typeface="Arial" panose="020B0604020202020204" pitchFamily="34" charset="0"/>
              </a:rPr>
              <a:t>）いわゆる認知症予備軍を</a:t>
            </a:r>
            <a:r>
              <a:rPr lang="ja-JP" altLang="en-US" dirty="0">
                <a:latin typeface="Arial" panose="020B0604020202020204" pitchFamily="34" charset="0"/>
              </a:rPr>
              <a:t>含める</a:t>
            </a:r>
            <a:r>
              <a:rPr lang="ja-JP" altLang="en-US" dirty="0" smtClean="0">
                <a:latin typeface="Arial" panose="020B0604020202020204" pitchFamily="34" charset="0"/>
              </a:rPr>
              <a:t>と</a:t>
            </a:r>
            <a:endParaRPr lang="en-US" altLang="ja-JP" dirty="0" smtClean="0">
              <a:latin typeface="Arial" panose="020B0604020202020204" pitchFamily="34" charset="0"/>
            </a:endParaRPr>
          </a:p>
          <a:p>
            <a:r>
              <a:rPr lang="en-US" altLang="ja-JP" dirty="0" smtClean="0">
                <a:latin typeface="Arial" panose="020B0604020202020204" pitchFamily="34" charset="0"/>
              </a:rPr>
              <a:t>65</a:t>
            </a:r>
            <a:r>
              <a:rPr lang="ja-JP" altLang="en-US" dirty="0" smtClean="0">
                <a:latin typeface="Arial" panose="020B0604020202020204" pitchFamily="34" charset="0"/>
              </a:rPr>
              <a:t>歳以上の</a:t>
            </a:r>
            <a:r>
              <a:rPr lang="en-US" altLang="ja-JP" dirty="0" smtClean="0">
                <a:latin typeface="Arial" panose="020B0604020202020204" pitchFamily="34" charset="0"/>
              </a:rPr>
              <a:t>4</a:t>
            </a:r>
            <a:r>
              <a:rPr lang="ja-JP" altLang="en-US" dirty="0">
                <a:latin typeface="Arial" panose="020B0604020202020204" pitchFamily="34" charset="0"/>
              </a:rPr>
              <a:t>人に</a:t>
            </a:r>
            <a:r>
              <a:rPr lang="en-US" altLang="ja-JP" dirty="0">
                <a:latin typeface="Arial" panose="020B0604020202020204" pitchFamily="34" charset="0"/>
              </a:rPr>
              <a:t>1</a:t>
            </a:r>
            <a:r>
              <a:rPr lang="ja-JP" altLang="en-US" dirty="0">
                <a:latin typeface="Arial" panose="020B0604020202020204" pitchFamily="34" charset="0"/>
              </a:rPr>
              <a:t>人は認知症という時代が来ると言われています。</a:t>
            </a:r>
            <a:endParaRPr lang="en-US" altLang="ja-JP" dirty="0">
              <a:latin typeface="Arial" panose="020B0604020202020204" pitchFamily="34" charset="0"/>
            </a:endParaRPr>
          </a:p>
          <a:p>
            <a:endParaRPr lang="en-US" altLang="ja-JP" dirty="0">
              <a:latin typeface="Arial" panose="020B0604020202020204" pitchFamily="34" charset="0"/>
            </a:endParaRPr>
          </a:p>
          <a:p>
            <a:r>
              <a:rPr lang="ja-JP" altLang="en-US" dirty="0">
                <a:latin typeface="Arial" panose="020B0604020202020204" pitchFamily="34" charset="0"/>
              </a:rPr>
              <a:t>結構衝撃的な数字だと思いませんか？</a:t>
            </a:r>
            <a:endParaRPr lang="en-US" altLang="ja-JP" dirty="0">
              <a:latin typeface="Arial" panose="020B0604020202020204" pitchFamily="34" charset="0"/>
            </a:endParaRPr>
          </a:p>
          <a:p>
            <a:endParaRPr lang="en-US" altLang="ja-JP" dirty="0">
              <a:latin typeface="Arial" panose="020B0604020202020204" pitchFamily="34" charset="0"/>
            </a:endParaRPr>
          </a:p>
          <a:p>
            <a:r>
              <a:rPr lang="ja-JP" altLang="en-US" dirty="0">
                <a:latin typeface="Arial" panose="020B0604020202020204" pitchFamily="34" charset="0"/>
              </a:rPr>
              <a:t>このようななかなか衝撃的な推測があるため、テレビやネットニュースでも取り上げられることが増えてきているのです。</a:t>
            </a:r>
            <a:endParaRPr lang="en-US" altLang="ja-JP" dirty="0">
              <a:latin typeface="Arial" panose="020B0604020202020204" pitchFamily="34" charset="0"/>
            </a:endParaRPr>
          </a:p>
          <a:p>
            <a:endParaRPr lang="en-US" altLang="ja-JP" dirty="0">
              <a:latin typeface="Arial" panose="020B0604020202020204" pitchFamily="34" charset="0"/>
            </a:endParaRPr>
          </a:p>
          <a:p>
            <a:r>
              <a:rPr lang="en-US" altLang="ja-JP" dirty="0">
                <a:latin typeface="Arial" panose="020B0604020202020204" pitchFamily="34" charset="0"/>
              </a:rPr>
              <a:t>4</a:t>
            </a:r>
            <a:r>
              <a:rPr lang="ja-JP" altLang="en-US" dirty="0">
                <a:latin typeface="Arial" panose="020B0604020202020204" pitchFamily="34" charset="0"/>
              </a:rPr>
              <a:t>人に</a:t>
            </a:r>
            <a:r>
              <a:rPr lang="en-US" altLang="ja-JP" dirty="0">
                <a:latin typeface="Arial" panose="020B0604020202020204" pitchFamily="34" charset="0"/>
              </a:rPr>
              <a:t>1</a:t>
            </a:r>
            <a:r>
              <a:rPr lang="ja-JP" altLang="en-US" dirty="0">
                <a:latin typeface="Arial" panose="020B0604020202020204" pitchFamily="34" charset="0"/>
              </a:rPr>
              <a:t>人が認知症ということは、誰でもなり得る病気だといえます</a:t>
            </a:r>
            <a:r>
              <a:rPr lang="ja-JP" altLang="en-US" dirty="0" smtClean="0">
                <a:latin typeface="Arial" panose="020B0604020202020204" pitchFamily="34" charset="0"/>
              </a:rPr>
              <a:t>。</a:t>
            </a:r>
            <a:endParaRPr lang="en-US" altLang="ja-JP" dirty="0" smtClean="0">
              <a:latin typeface="Arial" panose="020B0604020202020204" pitchFamily="34" charset="0"/>
            </a:endParaRPr>
          </a:p>
          <a:p>
            <a:r>
              <a:rPr lang="ja-JP" altLang="en-US" dirty="0" smtClean="0">
                <a:latin typeface="Arial" panose="020B0604020202020204" pitchFamily="34" charset="0"/>
              </a:rPr>
              <a:t>私もみなさんもいつなるかわかりません。</a:t>
            </a:r>
            <a:endParaRPr lang="en-US" altLang="ja-JP" dirty="0">
              <a:latin typeface="Arial" panose="020B0604020202020204" pitchFamily="34" charset="0"/>
            </a:endParaRPr>
          </a:p>
          <a:p>
            <a:endParaRPr lang="en-US" altLang="ja-JP" dirty="0">
              <a:latin typeface="Arial" panose="020B0604020202020204" pitchFamily="34" charset="0"/>
            </a:endParaRPr>
          </a:p>
          <a:p>
            <a:r>
              <a:rPr lang="ja-JP" altLang="en-US" dirty="0">
                <a:latin typeface="Arial" panose="020B0604020202020204" pitchFamily="34" charset="0"/>
              </a:rPr>
              <a:t>でも病気には、誰もがなりたくありませんよね？これは当たり前の気持ちです。</a:t>
            </a:r>
            <a:endParaRPr lang="en-US" altLang="ja-JP" dirty="0">
              <a:latin typeface="Arial" panose="020B0604020202020204" pitchFamily="34" charset="0"/>
            </a:endParaRPr>
          </a:p>
          <a:p>
            <a:endParaRPr lang="en-US" altLang="ja-JP" dirty="0">
              <a:latin typeface="Arial" panose="020B0604020202020204" pitchFamily="34" charset="0"/>
            </a:endParaRPr>
          </a:p>
          <a:p>
            <a:r>
              <a:rPr lang="ja-JP" altLang="en-US" dirty="0">
                <a:latin typeface="Arial" panose="020B0604020202020204" pitchFamily="34" charset="0"/>
              </a:rPr>
              <a:t>認知症になったら、治したいと考えますが</a:t>
            </a:r>
            <a:r>
              <a:rPr lang="ja-JP" altLang="en-US" dirty="0" smtClean="0">
                <a:latin typeface="Arial" panose="020B0604020202020204" pitchFamily="34" charset="0"/>
              </a:rPr>
              <a:t>、</a:t>
            </a:r>
            <a:endParaRPr lang="en-US" altLang="ja-JP" dirty="0" smtClean="0">
              <a:latin typeface="Arial" panose="020B0604020202020204" pitchFamily="34" charset="0"/>
            </a:endParaRPr>
          </a:p>
          <a:p>
            <a:r>
              <a:rPr lang="ja-JP" altLang="en-US" dirty="0" smtClean="0">
                <a:latin typeface="Arial" panose="020B0604020202020204" pitchFamily="34" charset="0"/>
              </a:rPr>
              <a:t>残念ながら、現在では認知症は治らない</a:t>
            </a:r>
            <a:r>
              <a:rPr lang="ja-JP" altLang="en-US" dirty="0">
                <a:latin typeface="Arial" panose="020B0604020202020204" pitchFamily="34" charset="0"/>
              </a:rPr>
              <a:t>、進行してしまう病気です。</a:t>
            </a:r>
            <a:endParaRPr lang="en-US" altLang="ja-JP" dirty="0">
              <a:latin typeface="Arial" panose="020B0604020202020204" pitchFamily="34" charset="0"/>
            </a:endParaRPr>
          </a:p>
          <a:p>
            <a:endParaRPr lang="en-US" altLang="ja-JP" dirty="0">
              <a:latin typeface="Arial" panose="020B0604020202020204" pitchFamily="34" charset="0"/>
            </a:endParaRPr>
          </a:p>
          <a:p>
            <a:r>
              <a:rPr lang="ja-JP" altLang="en-US" dirty="0">
                <a:latin typeface="Arial" panose="020B0604020202020204" pitchFamily="34" charset="0"/>
              </a:rPr>
              <a:t>だからこそ、認知症になることを恐れてしまう状況になっています。</a:t>
            </a:r>
            <a:endParaRPr lang="en-US" altLang="ja-JP" dirty="0">
              <a:latin typeface="Arial" panose="020B0604020202020204" pitchFamily="34" charset="0"/>
            </a:endParaRPr>
          </a:p>
          <a:p>
            <a:endParaRPr lang="en-US" altLang="ja-JP" dirty="0">
              <a:latin typeface="Arial" panose="020B0604020202020204" pitchFamily="34" charset="0"/>
            </a:endParaRPr>
          </a:p>
          <a:p>
            <a:r>
              <a:rPr lang="ja-JP" altLang="en-US" dirty="0">
                <a:latin typeface="Arial" panose="020B0604020202020204" pitchFamily="34" charset="0"/>
              </a:rPr>
              <a:t>しかし、本日</a:t>
            </a:r>
            <a:r>
              <a:rPr lang="ja-JP" altLang="en-US" dirty="0" smtClean="0">
                <a:latin typeface="Arial" panose="020B0604020202020204" pitchFamily="34" charset="0"/>
              </a:rPr>
              <a:t>の講座</a:t>
            </a:r>
            <a:r>
              <a:rPr lang="ja-JP" altLang="en-US" dirty="0">
                <a:latin typeface="Arial" panose="020B0604020202020204" pitchFamily="34" charset="0"/>
              </a:rPr>
              <a:t>を受講することで、</a:t>
            </a:r>
            <a:endParaRPr lang="en-US" altLang="ja-JP" dirty="0">
              <a:latin typeface="Arial" panose="020B0604020202020204" pitchFamily="34" charset="0"/>
            </a:endParaRPr>
          </a:p>
          <a:p>
            <a:endParaRPr lang="en-US" altLang="ja-JP" dirty="0">
              <a:latin typeface="Arial" panose="020B0604020202020204" pitchFamily="34" charset="0"/>
            </a:endParaRPr>
          </a:p>
          <a:p>
            <a:r>
              <a:rPr lang="ja-JP" altLang="en-US" dirty="0">
                <a:latin typeface="Arial" panose="020B0604020202020204" pitchFamily="34" charset="0"/>
              </a:rPr>
              <a:t>認知症の本質、その原因や症状、こんなことが起きるかもしれないということを知り、</a:t>
            </a:r>
            <a:endParaRPr lang="en-US" altLang="ja-JP" dirty="0">
              <a:latin typeface="Arial" panose="020B0604020202020204" pitchFamily="34" charset="0"/>
            </a:endParaRPr>
          </a:p>
          <a:p>
            <a:r>
              <a:rPr lang="ja-JP" altLang="en-US" dirty="0">
                <a:latin typeface="Arial" panose="020B0604020202020204" pitchFamily="34" charset="0"/>
              </a:rPr>
              <a:t>理解することによって、</a:t>
            </a:r>
            <a:endParaRPr lang="en-US" altLang="ja-JP" dirty="0">
              <a:latin typeface="Arial" panose="020B0604020202020204" pitchFamily="34" charset="0"/>
            </a:endParaRPr>
          </a:p>
          <a:p>
            <a:endParaRPr lang="en-US" altLang="ja-JP" dirty="0">
              <a:latin typeface="Arial" panose="020B0604020202020204" pitchFamily="34" charset="0"/>
            </a:endParaRPr>
          </a:p>
          <a:p>
            <a:r>
              <a:rPr lang="ja-JP" altLang="en-US" dirty="0">
                <a:latin typeface="Arial" panose="020B0604020202020204" pitchFamily="34" charset="0"/>
              </a:rPr>
              <a:t>普段の生活に何かを</a:t>
            </a:r>
            <a:r>
              <a:rPr lang="ja-JP" altLang="en-US" dirty="0" smtClean="0">
                <a:latin typeface="Arial" panose="020B0604020202020204" pitchFamily="34" charset="0"/>
              </a:rPr>
              <a:t>プラスし、</a:t>
            </a:r>
            <a:endParaRPr lang="en-US" altLang="ja-JP" dirty="0">
              <a:latin typeface="Arial" panose="020B0604020202020204" pitchFamily="34" charset="0"/>
            </a:endParaRPr>
          </a:p>
          <a:p>
            <a:r>
              <a:rPr lang="ja-JP" altLang="en-US" dirty="0">
                <a:latin typeface="Arial" panose="020B0604020202020204" pitchFamily="34" charset="0"/>
              </a:rPr>
              <a:t>今のあたり前の暮らしを続けていくことができるきっかけになればいいなと思っています</a:t>
            </a:r>
            <a:r>
              <a:rPr lang="ja-JP" altLang="en-US" dirty="0" smtClean="0">
                <a:latin typeface="Arial" panose="020B0604020202020204" pitchFamily="34" charset="0"/>
              </a:rPr>
              <a:t>。</a:t>
            </a:r>
            <a:endParaRPr lang="en-US" altLang="ja-JP" dirty="0" smtClean="0">
              <a:latin typeface="Arial" panose="020B0604020202020204" pitchFamily="34" charset="0"/>
            </a:endParaRPr>
          </a:p>
          <a:p>
            <a:endParaRPr lang="en-US" altLang="ja-JP" dirty="0" smtClean="0">
              <a:latin typeface="Arial" panose="020B0604020202020204" pitchFamily="34" charset="0"/>
            </a:endParaRPr>
          </a:p>
          <a:p>
            <a:r>
              <a:rPr lang="ja-JP" altLang="en-US" dirty="0" smtClean="0">
                <a:latin typeface="Arial" panose="020B0604020202020204" pitchFamily="34" charset="0"/>
              </a:rPr>
              <a:t>明石市では、</a:t>
            </a:r>
            <a:endParaRPr lang="en-US" altLang="ja-JP" dirty="0" smtClean="0">
              <a:latin typeface="Arial" panose="020B0604020202020204" pitchFamily="34" charset="0"/>
            </a:endParaRPr>
          </a:p>
          <a:p>
            <a:r>
              <a:rPr lang="ja-JP" altLang="en-US" dirty="0" smtClean="0">
                <a:latin typeface="Arial" panose="020B0604020202020204" pitchFamily="34" charset="0"/>
              </a:rPr>
              <a:t>みんなで認知症の人を支え合えるまちをつくっていくために、多くの方にオレンジサポーター養成講座を受講してもらっています。</a:t>
            </a:r>
            <a:endParaRPr lang="en-US" altLang="ja-JP" dirty="0">
              <a:latin typeface="Arial" panose="020B0604020202020204" pitchFamily="34" charset="0"/>
            </a:endParaRPr>
          </a:p>
          <a:p>
            <a:endParaRPr lang="en-US" altLang="ja-JP" dirty="0">
              <a:latin typeface="Arial" panose="020B0604020202020204" pitchFamily="34" charset="0"/>
            </a:endParaRPr>
          </a:p>
          <a:p>
            <a:pPr eaLnBrk="1" hangingPunct="1"/>
            <a:r>
              <a:rPr lang="en-US" altLang="ja-JP" dirty="0" smtClean="0">
                <a:latin typeface="+mn-ea"/>
                <a:ea typeface="+mn-ea"/>
              </a:rPr>
              <a:t>【</a:t>
            </a:r>
            <a:r>
              <a:rPr lang="ja-JP" altLang="en-US" dirty="0" smtClean="0">
                <a:latin typeface="+mn-ea"/>
                <a:ea typeface="+mn-ea"/>
              </a:rPr>
              <a:t>クリック</a:t>
            </a:r>
            <a:r>
              <a:rPr lang="en-US" altLang="ja-JP" dirty="0" smtClean="0">
                <a:latin typeface="+mn-ea"/>
                <a:ea typeface="+mn-ea"/>
              </a:rPr>
              <a:t>】</a:t>
            </a:r>
            <a:endParaRPr lang="ja-JP" altLang="en-US" dirty="0">
              <a:latin typeface="+mn-ea"/>
              <a:ea typeface="+mn-ea"/>
            </a:endParaRPr>
          </a:p>
        </p:txBody>
      </p:sp>
      <p:sp>
        <p:nvSpPr>
          <p:cNvPr id="19460" name="スライド番号プレースホルダー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37" indent="-285745">
              <a:defRPr kumimoji="1">
                <a:solidFill>
                  <a:schemeClr val="tx1"/>
                </a:solidFill>
                <a:latin typeface="Arial" panose="020B0604020202020204" pitchFamily="34" charset="0"/>
                <a:ea typeface="ＭＳ Ｐゴシック" panose="020B0600070205080204" pitchFamily="50" charset="-128"/>
              </a:defRPr>
            </a:lvl2pPr>
            <a:lvl3pPr marL="1142979" indent="-228596">
              <a:defRPr kumimoji="1">
                <a:solidFill>
                  <a:schemeClr val="tx1"/>
                </a:solidFill>
                <a:latin typeface="Arial" panose="020B0604020202020204" pitchFamily="34" charset="0"/>
                <a:ea typeface="ＭＳ Ｐゴシック" panose="020B0600070205080204" pitchFamily="50" charset="-128"/>
              </a:defRPr>
            </a:lvl3pPr>
            <a:lvl4pPr marL="1600171" indent="-228596">
              <a:defRPr kumimoji="1">
                <a:solidFill>
                  <a:schemeClr val="tx1"/>
                </a:solidFill>
                <a:latin typeface="Arial" panose="020B0604020202020204" pitchFamily="34" charset="0"/>
                <a:ea typeface="ＭＳ Ｐゴシック" panose="020B0600070205080204" pitchFamily="50" charset="-128"/>
              </a:defRPr>
            </a:lvl4pPr>
            <a:lvl5pPr marL="2057362" indent="-228596">
              <a:defRPr kumimoji="1">
                <a:solidFill>
                  <a:schemeClr val="tx1"/>
                </a:solidFill>
                <a:latin typeface="Arial" panose="020B0604020202020204" pitchFamily="34" charset="0"/>
                <a:ea typeface="ＭＳ Ｐゴシック" panose="020B0600070205080204" pitchFamily="50" charset="-128"/>
              </a:defRPr>
            </a:lvl5pPr>
            <a:lvl6pPr marL="2514554"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745"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8937"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128"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7FBF0A6C-1FBF-453B-9C9F-4B35BE6BD207}" type="slidenum">
              <a:rPr lang="ja-JP" altLang="en-US" smtClean="0">
                <a:latin typeface="+mn-ea"/>
                <a:ea typeface="+mn-ea"/>
              </a:rPr>
              <a:pPr/>
              <a:t>8</a:t>
            </a:fld>
            <a:endParaRPr lang="ja-JP" altLang="en-US" dirty="0">
              <a:latin typeface="+mn-ea"/>
              <a:ea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ー 1"/>
          <p:cNvSpPr>
            <a:spLocks noGrp="1" noRot="1" noChangeAspect="1" noChangeArrowheads="1" noTextEdit="1"/>
          </p:cNvSpPr>
          <p:nvPr>
            <p:ph type="sldImg"/>
          </p:nvPr>
        </p:nvSpPr>
        <p:spPr>
          <a:xfrm>
            <a:off x="1371600" y="1143000"/>
            <a:ext cx="4114800" cy="3086100"/>
          </a:xfrm>
          <a:ln/>
        </p:spPr>
      </p:sp>
      <p:sp>
        <p:nvSpPr>
          <p:cNvPr id="21507" name="ノート プレースホルダー 2"/>
          <p:cNvSpPr>
            <a:spLocks noGrp="1" noChangeArrowheads="1"/>
          </p:cNvSpPr>
          <p:nvPr>
            <p:ph type="body" idx="1"/>
          </p:nvPr>
        </p:nvSpPr>
        <p:spPr>
          <a:xfrm>
            <a:off x="673101" y="4427538"/>
            <a:ext cx="5389563" cy="3960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83">
              <a:defRPr/>
            </a:pPr>
            <a:r>
              <a:rPr lang="ja-JP" altLang="en-US" dirty="0" smtClean="0"/>
              <a:t>ここからは、少し理科の授業です。</a:t>
            </a:r>
            <a:endParaRPr lang="en-US" altLang="ja-JP" dirty="0" smtClean="0"/>
          </a:p>
          <a:p>
            <a:endParaRPr lang="en-US" altLang="ja-JP" dirty="0" smtClean="0"/>
          </a:p>
          <a:p>
            <a:r>
              <a:rPr lang="ja-JP" altLang="en-US" dirty="0" smtClean="0"/>
              <a:t>皆さん</a:t>
            </a:r>
            <a:r>
              <a:rPr lang="ja-JP" altLang="en-US" dirty="0"/>
              <a:t>にも、私にもあります大脳のイラストです。</a:t>
            </a:r>
            <a:endParaRPr lang="en-US" altLang="ja-JP" dirty="0"/>
          </a:p>
          <a:p>
            <a:endParaRPr lang="en-US" altLang="ja-JP" dirty="0"/>
          </a:p>
          <a:p>
            <a:r>
              <a:rPr lang="ja-JP" altLang="en-US" dirty="0"/>
              <a:t>先ほど説明しましたように、認知症は、</a:t>
            </a:r>
            <a:endParaRPr lang="en-US" altLang="ja-JP" dirty="0"/>
          </a:p>
          <a:p>
            <a:r>
              <a:rPr lang="ja-JP" altLang="en-US" dirty="0"/>
              <a:t>この脳の細胞が減ってしまったりすることが原因だといわれています。</a:t>
            </a:r>
            <a:endParaRPr lang="en-US" altLang="ja-JP" dirty="0"/>
          </a:p>
          <a:p>
            <a:endParaRPr lang="en-US" altLang="ja-JP" dirty="0"/>
          </a:p>
          <a:p>
            <a:r>
              <a:rPr lang="ja-JP" altLang="en-US" dirty="0"/>
              <a:t>見たり、聞いたり、笑ったり、怒ったり、考えたり、覚えたり、話をしたり、身体を動かしたりと、</a:t>
            </a:r>
            <a:endParaRPr lang="en-US" altLang="ja-JP" dirty="0"/>
          </a:p>
          <a:p>
            <a:r>
              <a:rPr lang="ja-JP" altLang="en-US" dirty="0"/>
              <a:t>脳は、みなさんが生きていくために必要なほとんどの働きをコントロールするとても大切な役割をしています。</a:t>
            </a:r>
            <a:endParaRPr lang="en-US" altLang="ja-JP" dirty="0"/>
          </a:p>
          <a:p>
            <a:endParaRPr lang="en-US" altLang="ja-JP" dirty="0"/>
          </a:p>
          <a:p>
            <a:r>
              <a:rPr lang="ja-JP" altLang="en-US" dirty="0"/>
              <a:t>そして、場所によって役割分担をしています。</a:t>
            </a:r>
            <a:endParaRPr lang="en-US" altLang="ja-JP" dirty="0"/>
          </a:p>
          <a:p>
            <a:endParaRPr lang="en-US" altLang="ja-JP" dirty="0"/>
          </a:p>
          <a:p>
            <a:r>
              <a:rPr lang="ja-JP" altLang="en-US" dirty="0"/>
              <a:t>見やすいように、脳を色分けしていますが、</a:t>
            </a:r>
            <a:endParaRPr lang="en-US" altLang="ja-JP" dirty="0"/>
          </a:p>
          <a:p>
            <a:endParaRPr lang="en-US" altLang="ja-JP" dirty="0"/>
          </a:p>
          <a:p>
            <a:r>
              <a:rPr lang="ja-JP" altLang="en-US" dirty="0"/>
              <a:t>この図の薄い水色の所がおでこの上のあたりにある「前頭葉」と呼ばれるところです。</a:t>
            </a:r>
            <a:endParaRPr lang="en-US" altLang="ja-JP" dirty="0"/>
          </a:p>
          <a:p>
            <a:r>
              <a:rPr lang="ja-JP" altLang="en-US" dirty="0"/>
              <a:t>ここは、笑う、怒るという感情と、</a:t>
            </a:r>
            <a:endParaRPr lang="en-US" altLang="ja-JP" dirty="0"/>
          </a:p>
          <a:p>
            <a:r>
              <a:rPr lang="ja-JP" altLang="en-US" dirty="0"/>
              <a:t>今日は勉強を頑張ろうとか、歌を上手に歌おうという頑張ろうとする気持ちに関係する、その人らしさみたいな部分です。</a:t>
            </a:r>
            <a:endParaRPr lang="en-US" altLang="ja-JP" dirty="0"/>
          </a:p>
          <a:p>
            <a:endParaRPr lang="en-US" altLang="ja-JP" dirty="0"/>
          </a:p>
          <a:p>
            <a:pPr defTabSz="914383">
              <a:defRPr/>
            </a:pPr>
            <a:r>
              <a:rPr lang="ja-JP" altLang="en-US" dirty="0"/>
              <a:t>次に、反対側の真後ろ、ピンク色の部分の頭の後ろ、首のあたりあるのが、「後頭葉」と呼ばれています。</a:t>
            </a:r>
            <a:endParaRPr lang="en-US" altLang="ja-JP" dirty="0"/>
          </a:p>
          <a:p>
            <a:pPr defTabSz="914383">
              <a:defRPr/>
            </a:pPr>
            <a:r>
              <a:rPr lang="ja-JP" altLang="en-US" dirty="0"/>
              <a:t>ここは見ることに関する役割、ものを見て、それが何かということを教えてくれています。</a:t>
            </a:r>
            <a:endParaRPr lang="en-US" altLang="ja-JP" dirty="0"/>
          </a:p>
          <a:p>
            <a:endParaRPr lang="en-US" altLang="ja-JP" dirty="0"/>
          </a:p>
          <a:p>
            <a:r>
              <a:rPr lang="ja-JP" altLang="en-US" dirty="0"/>
              <a:t>次に、黄色の部分、頭のてっぺんにある「頭頂葉」と呼ばれています</a:t>
            </a:r>
            <a:r>
              <a:rPr lang="ja-JP" altLang="en-US" dirty="0" smtClean="0"/>
              <a:t>。</a:t>
            </a:r>
            <a:endParaRPr lang="en-US" altLang="ja-JP" dirty="0" smtClean="0"/>
          </a:p>
          <a:p>
            <a:endParaRPr lang="en-US" altLang="ja-JP" dirty="0" smtClean="0"/>
          </a:p>
          <a:p>
            <a:r>
              <a:rPr lang="ja-JP" altLang="en-US" dirty="0" smtClean="0"/>
              <a:t>ここは、体の感覚や空間を認識する役割を持っています。</a:t>
            </a:r>
            <a:endParaRPr lang="en-US" altLang="ja-JP" dirty="0" smtClean="0"/>
          </a:p>
          <a:p>
            <a:endParaRPr lang="en-US" altLang="ja-JP" dirty="0"/>
          </a:p>
          <a:p>
            <a:r>
              <a:rPr lang="ja-JP" altLang="en-US" dirty="0" smtClean="0"/>
              <a:t>何か触った</a:t>
            </a:r>
            <a:r>
              <a:rPr lang="ja-JP" altLang="en-US" dirty="0"/>
              <a:t>ときにざらざら、つるつるといった感覚や</a:t>
            </a:r>
            <a:r>
              <a:rPr lang="ja-JP" altLang="en-US" dirty="0" smtClean="0"/>
              <a:t>、</a:t>
            </a:r>
            <a:endParaRPr lang="en-US" altLang="ja-JP" dirty="0" smtClean="0"/>
          </a:p>
          <a:p>
            <a:r>
              <a:rPr lang="ja-JP" altLang="en-US" dirty="0" smtClean="0"/>
              <a:t>階段</a:t>
            </a:r>
            <a:r>
              <a:rPr lang="ja-JP" altLang="en-US" dirty="0"/>
              <a:t>の高さは</a:t>
            </a:r>
            <a:r>
              <a:rPr lang="en-US" altLang="ja-JP" dirty="0"/>
              <a:t>15</a:t>
            </a:r>
            <a:r>
              <a:rPr lang="ja-JP" altLang="en-US" dirty="0"/>
              <a:t>センチくらいあるので、足を</a:t>
            </a:r>
            <a:r>
              <a:rPr lang="en-US" altLang="ja-JP" dirty="0"/>
              <a:t>15</a:t>
            </a:r>
            <a:r>
              <a:rPr lang="ja-JP" altLang="en-US" dirty="0"/>
              <a:t>㎝以上上げると上ることができると</a:t>
            </a:r>
            <a:r>
              <a:rPr lang="ja-JP" altLang="en-US" dirty="0" smtClean="0"/>
              <a:t>判断したり、</a:t>
            </a:r>
            <a:endParaRPr lang="en-US" altLang="ja-JP" dirty="0"/>
          </a:p>
          <a:p>
            <a:r>
              <a:rPr lang="ja-JP" altLang="en-US" dirty="0"/>
              <a:t>「今</a:t>
            </a:r>
            <a:r>
              <a:rPr lang="ja-JP" altLang="en-US" dirty="0" smtClean="0"/>
              <a:t>、〇〇〇中学校</a:t>
            </a:r>
            <a:r>
              <a:rPr lang="ja-JP" altLang="en-US" dirty="0"/>
              <a:t>の体育館にいます。」ということを教えてくれています。</a:t>
            </a:r>
            <a:endParaRPr lang="en-US" altLang="ja-JP" dirty="0"/>
          </a:p>
          <a:p>
            <a:endParaRPr lang="en-US" altLang="ja-JP" dirty="0"/>
          </a:p>
          <a:p>
            <a:r>
              <a:rPr lang="ja-JP" altLang="en-US" dirty="0"/>
              <a:t>最後に</a:t>
            </a:r>
            <a:r>
              <a:rPr lang="ja-JP" altLang="en-US" dirty="0" smtClean="0"/>
              <a:t>、その</a:t>
            </a:r>
            <a:r>
              <a:rPr lang="ja-JP" altLang="en-US" dirty="0"/>
              <a:t>ことを記憶してくれている</a:t>
            </a:r>
            <a:r>
              <a:rPr lang="ja-JP" altLang="en-US" dirty="0" smtClean="0"/>
              <a:t>、黄緑の部分、記憶</a:t>
            </a:r>
            <a:r>
              <a:rPr lang="ja-JP" altLang="en-US" dirty="0"/>
              <a:t>の貯蔵庫の「側頭葉」です。</a:t>
            </a:r>
            <a:endParaRPr lang="en-US" altLang="ja-JP" dirty="0"/>
          </a:p>
          <a:p>
            <a:r>
              <a:rPr lang="ja-JP" altLang="en-US" dirty="0" smtClean="0"/>
              <a:t>ここはデータ</a:t>
            </a:r>
            <a:r>
              <a:rPr lang="ja-JP" altLang="en-US" dirty="0"/>
              <a:t>が保存されているところです。</a:t>
            </a:r>
            <a:endParaRPr lang="en-US" altLang="ja-JP" dirty="0"/>
          </a:p>
          <a:p>
            <a:r>
              <a:rPr lang="ja-JP" altLang="en-US" dirty="0"/>
              <a:t>人の名前を覚えたり、昨日の出来ごとを思い出したりと記憶するところです。</a:t>
            </a:r>
            <a:endParaRPr lang="en-US" altLang="ja-JP" dirty="0"/>
          </a:p>
          <a:p>
            <a:endParaRPr lang="en-US" altLang="ja-JP" dirty="0"/>
          </a:p>
          <a:p>
            <a:r>
              <a:rPr lang="ja-JP" altLang="en-US" dirty="0"/>
              <a:t>大脳は、大きく分けてこの</a:t>
            </a:r>
            <a:r>
              <a:rPr lang="en-US" altLang="ja-JP" dirty="0"/>
              <a:t>4</a:t>
            </a:r>
            <a:r>
              <a:rPr lang="ja-JP" altLang="en-US" dirty="0"/>
              <a:t>つです。</a:t>
            </a:r>
            <a:endParaRPr lang="en-US" altLang="ja-JP" dirty="0"/>
          </a:p>
          <a:p>
            <a:endParaRPr lang="en-US" altLang="ja-JP" dirty="0"/>
          </a:p>
          <a:p>
            <a:r>
              <a:rPr lang="ja-JP" altLang="en-US" dirty="0"/>
              <a:t>認知症は、障害が起こってしまった部分、その部分が司る機能によって症状も変わってきます。</a:t>
            </a:r>
            <a:endParaRPr lang="en-US" altLang="ja-JP" dirty="0"/>
          </a:p>
          <a:p>
            <a:endParaRPr lang="en-US" altLang="ja-JP" dirty="0"/>
          </a:p>
          <a:p>
            <a:pPr eaLnBrk="1" hangingPunct="1"/>
            <a:r>
              <a:rPr lang="en-US" altLang="ja-JP" dirty="0" smtClean="0">
                <a:latin typeface="+mn-ea"/>
                <a:ea typeface="+mn-ea"/>
              </a:rPr>
              <a:t>【</a:t>
            </a:r>
            <a:r>
              <a:rPr lang="ja-JP" altLang="en-US" dirty="0" smtClean="0">
                <a:latin typeface="+mn-ea"/>
                <a:ea typeface="+mn-ea"/>
              </a:rPr>
              <a:t>クリック</a:t>
            </a:r>
            <a:r>
              <a:rPr lang="en-US" altLang="ja-JP" dirty="0" smtClean="0">
                <a:latin typeface="+mn-ea"/>
                <a:ea typeface="+mn-ea"/>
              </a:rPr>
              <a:t>】</a:t>
            </a:r>
            <a:endParaRPr lang="ja-JP" altLang="en-US" dirty="0">
              <a:latin typeface="+mn-ea"/>
              <a:ea typeface="+mn-ea"/>
            </a:endParaRPr>
          </a:p>
        </p:txBody>
      </p:sp>
      <p:sp>
        <p:nvSpPr>
          <p:cNvPr id="21508" name="スライド番号プレースホルダー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37" indent="-285745">
              <a:defRPr kumimoji="1">
                <a:solidFill>
                  <a:schemeClr val="tx1"/>
                </a:solidFill>
                <a:latin typeface="Arial" panose="020B0604020202020204" pitchFamily="34" charset="0"/>
                <a:ea typeface="ＭＳ Ｐゴシック" panose="020B0600070205080204" pitchFamily="50" charset="-128"/>
              </a:defRPr>
            </a:lvl2pPr>
            <a:lvl3pPr marL="1142979" indent="-228596">
              <a:defRPr kumimoji="1">
                <a:solidFill>
                  <a:schemeClr val="tx1"/>
                </a:solidFill>
                <a:latin typeface="Arial" panose="020B0604020202020204" pitchFamily="34" charset="0"/>
                <a:ea typeface="ＭＳ Ｐゴシック" panose="020B0600070205080204" pitchFamily="50" charset="-128"/>
              </a:defRPr>
            </a:lvl3pPr>
            <a:lvl4pPr marL="1600171" indent="-228596">
              <a:defRPr kumimoji="1">
                <a:solidFill>
                  <a:schemeClr val="tx1"/>
                </a:solidFill>
                <a:latin typeface="Arial" panose="020B0604020202020204" pitchFamily="34" charset="0"/>
                <a:ea typeface="ＭＳ Ｐゴシック" panose="020B0600070205080204" pitchFamily="50" charset="-128"/>
              </a:defRPr>
            </a:lvl4pPr>
            <a:lvl5pPr marL="2057362" indent="-228596">
              <a:defRPr kumimoji="1">
                <a:solidFill>
                  <a:schemeClr val="tx1"/>
                </a:solidFill>
                <a:latin typeface="Arial" panose="020B0604020202020204" pitchFamily="34" charset="0"/>
                <a:ea typeface="ＭＳ Ｐゴシック" panose="020B0600070205080204" pitchFamily="50" charset="-128"/>
              </a:defRPr>
            </a:lvl5pPr>
            <a:lvl6pPr marL="2514554"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745"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8937"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128" indent="-228596"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87CAB837-5FD0-45ED-A0D2-27532B3398C6}" type="slidenum">
              <a:rPr lang="ja-JP" altLang="en-US" smtClean="0">
                <a:solidFill>
                  <a:srgbClr val="000000"/>
                </a:solidFill>
                <a:latin typeface="メイリオ 本文"/>
                <a:ea typeface="游ゴシック" panose="020B0400000000000000" pitchFamily="50" charset="-128"/>
              </a:rPr>
              <a:pPr/>
              <a:t>9</a:t>
            </a:fld>
            <a:endParaRPr lang="ja-JP" altLang="en-US" dirty="0">
              <a:solidFill>
                <a:srgbClr val="000000"/>
              </a:solidFill>
              <a:latin typeface="メイリオ 本文"/>
              <a:ea typeface="游ゴシック" panose="020B0400000000000000"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a:extLst>
              <a:ext uri="{FF2B5EF4-FFF2-40B4-BE49-F238E27FC236}">
                <a16:creationId xmlns:a16="http://schemas.microsoft.com/office/drawing/2014/main" id="{2F2DC79E-5F34-4262-BCA3-85E0247E900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07ADD89E-6B93-41C3-BAB0-D16D44C3A79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7C97552F-694F-45FC-BEB8-35FEFF79586A}"/>
              </a:ext>
            </a:extLst>
          </p:cNvPr>
          <p:cNvSpPr>
            <a:spLocks noGrp="1" noChangeArrowheads="1"/>
          </p:cNvSpPr>
          <p:nvPr>
            <p:ph type="sldNum" sz="quarter" idx="12"/>
          </p:nvPr>
        </p:nvSpPr>
        <p:spPr>
          <a:ln/>
        </p:spPr>
        <p:txBody>
          <a:bodyPr/>
          <a:lstStyle>
            <a:lvl1pPr>
              <a:defRPr/>
            </a:lvl1pPr>
          </a:lstStyle>
          <a:p>
            <a:pPr>
              <a:defRPr/>
            </a:pPr>
            <a:fld id="{75C7F962-0E9C-45F4-9AA0-0A7516E0177E}" type="slidenum">
              <a:rPr lang="en-US" altLang="ja-JP"/>
              <a:pPr>
                <a:defRPr/>
              </a:pPr>
              <a:t>‹#›</a:t>
            </a:fld>
            <a:endParaRPr lang="en-US" altLang="ja-JP"/>
          </a:p>
        </p:txBody>
      </p:sp>
    </p:spTree>
    <p:extLst>
      <p:ext uri="{BB962C8B-B14F-4D97-AF65-F5344CB8AC3E}">
        <p14:creationId xmlns:p14="http://schemas.microsoft.com/office/powerpoint/2010/main" val="3914233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2F2DC79E-5F34-4262-BCA3-85E0247E900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07ADD89E-6B93-41C3-BAB0-D16D44C3A79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7C97552F-694F-45FC-BEB8-35FEFF79586A}"/>
              </a:ext>
            </a:extLst>
          </p:cNvPr>
          <p:cNvSpPr>
            <a:spLocks noGrp="1" noChangeArrowheads="1"/>
          </p:cNvSpPr>
          <p:nvPr>
            <p:ph type="sldNum" sz="quarter" idx="12"/>
          </p:nvPr>
        </p:nvSpPr>
        <p:spPr>
          <a:ln/>
        </p:spPr>
        <p:txBody>
          <a:bodyPr/>
          <a:lstStyle>
            <a:lvl1pPr>
              <a:defRPr/>
            </a:lvl1pPr>
          </a:lstStyle>
          <a:p>
            <a:pPr>
              <a:defRPr/>
            </a:pPr>
            <a:fld id="{DAB91BFF-F81B-47B0-A55A-51F0D9FF48A7}" type="slidenum">
              <a:rPr lang="en-US" altLang="ja-JP"/>
              <a:pPr>
                <a:defRPr/>
              </a:pPr>
              <a:t>‹#›</a:t>
            </a:fld>
            <a:endParaRPr lang="en-US" altLang="ja-JP"/>
          </a:p>
        </p:txBody>
      </p:sp>
    </p:spTree>
    <p:extLst>
      <p:ext uri="{BB962C8B-B14F-4D97-AF65-F5344CB8AC3E}">
        <p14:creationId xmlns:p14="http://schemas.microsoft.com/office/powerpoint/2010/main" val="1275373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2F2DC79E-5F34-4262-BCA3-85E0247E900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07ADD89E-6B93-41C3-BAB0-D16D44C3A79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7C97552F-694F-45FC-BEB8-35FEFF79586A}"/>
              </a:ext>
            </a:extLst>
          </p:cNvPr>
          <p:cNvSpPr>
            <a:spLocks noGrp="1" noChangeArrowheads="1"/>
          </p:cNvSpPr>
          <p:nvPr>
            <p:ph type="sldNum" sz="quarter" idx="12"/>
          </p:nvPr>
        </p:nvSpPr>
        <p:spPr>
          <a:ln/>
        </p:spPr>
        <p:txBody>
          <a:bodyPr/>
          <a:lstStyle>
            <a:lvl1pPr>
              <a:defRPr/>
            </a:lvl1pPr>
          </a:lstStyle>
          <a:p>
            <a:pPr>
              <a:defRPr/>
            </a:pPr>
            <a:fld id="{65B4CD28-7749-4087-8E2F-BFC4946409B2}" type="slidenum">
              <a:rPr lang="en-US" altLang="ja-JP"/>
              <a:pPr>
                <a:defRPr/>
              </a:pPr>
              <a:t>‹#›</a:t>
            </a:fld>
            <a:endParaRPr lang="en-US" altLang="ja-JP"/>
          </a:p>
        </p:txBody>
      </p:sp>
    </p:spTree>
    <p:extLst>
      <p:ext uri="{BB962C8B-B14F-4D97-AF65-F5344CB8AC3E}">
        <p14:creationId xmlns:p14="http://schemas.microsoft.com/office/powerpoint/2010/main" val="782220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6D01194-917F-448B-8F89-192C4032E996}" type="slidenum">
              <a:rPr lang="en-US" altLang="ja-JP"/>
              <a:pPr>
                <a:defRPr/>
              </a:pPr>
              <a:t>‹#›</a:t>
            </a:fld>
            <a:endParaRPr lang="en-US" altLang="ja-JP" dirty="0"/>
          </a:p>
        </p:txBody>
      </p:sp>
    </p:spTree>
    <p:extLst>
      <p:ext uri="{BB962C8B-B14F-4D97-AF65-F5344CB8AC3E}">
        <p14:creationId xmlns:p14="http://schemas.microsoft.com/office/powerpoint/2010/main" val="3723508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26697B1-6267-40F5-886D-E4FE1D5E1628}" type="slidenum">
              <a:rPr lang="en-US" altLang="ja-JP"/>
              <a:pPr>
                <a:defRPr/>
              </a:pPr>
              <a:t>‹#›</a:t>
            </a:fld>
            <a:endParaRPr lang="en-US" altLang="ja-JP" dirty="0"/>
          </a:p>
        </p:txBody>
      </p:sp>
    </p:spTree>
    <p:extLst>
      <p:ext uri="{BB962C8B-B14F-4D97-AF65-F5344CB8AC3E}">
        <p14:creationId xmlns:p14="http://schemas.microsoft.com/office/powerpoint/2010/main" val="2009432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D2D347B-2D97-4F13-A8F3-F8203A7F4F20}" type="slidenum">
              <a:rPr lang="en-US" altLang="ja-JP"/>
              <a:pPr>
                <a:defRPr/>
              </a:pPr>
              <a:t>‹#›</a:t>
            </a:fld>
            <a:endParaRPr lang="en-US" altLang="ja-JP" dirty="0"/>
          </a:p>
        </p:txBody>
      </p:sp>
    </p:spTree>
    <p:extLst>
      <p:ext uri="{BB962C8B-B14F-4D97-AF65-F5344CB8AC3E}">
        <p14:creationId xmlns:p14="http://schemas.microsoft.com/office/powerpoint/2010/main" val="599953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9D16BF6-F0A9-45D7-B9F0-7D57431F47AC}" type="slidenum">
              <a:rPr lang="en-US" altLang="ja-JP"/>
              <a:pPr>
                <a:defRPr/>
              </a:pPr>
              <a:t>‹#›</a:t>
            </a:fld>
            <a:endParaRPr lang="en-US" altLang="ja-JP" dirty="0"/>
          </a:p>
        </p:txBody>
      </p:sp>
    </p:spTree>
    <p:extLst>
      <p:ext uri="{BB962C8B-B14F-4D97-AF65-F5344CB8AC3E}">
        <p14:creationId xmlns:p14="http://schemas.microsoft.com/office/powerpoint/2010/main" val="1203797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84883974-3E82-44AA-8C68-E514F730B924}" type="slidenum">
              <a:rPr lang="en-US" altLang="ja-JP"/>
              <a:pPr>
                <a:defRPr/>
              </a:pPr>
              <a:t>‹#›</a:t>
            </a:fld>
            <a:endParaRPr lang="en-US" altLang="ja-JP" dirty="0"/>
          </a:p>
        </p:txBody>
      </p:sp>
    </p:spTree>
    <p:extLst>
      <p:ext uri="{BB962C8B-B14F-4D97-AF65-F5344CB8AC3E}">
        <p14:creationId xmlns:p14="http://schemas.microsoft.com/office/powerpoint/2010/main" val="1279053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E3A7A0FC-37F2-4814-B016-2924D58BB744}" type="slidenum">
              <a:rPr lang="en-US" altLang="ja-JP"/>
              <a:pPr>
                <a:defRPr/>
              </a:pPr>
              <a:t>‹#›</a:t>
            </a:fld>
            <a:endParaRPr lang="en-US" altLang="ja-JP" dirty="0"/>
          </a:p>
        </p:txBody>
      </p:sp>
    </p:spTree>
    <p:extLst>
      <p:ext uri="{BB962C8B-B14F-4D97-AF65-F5344CB8AC3E}">
        <p14:creationId xmlns:p14="http://schemas.microsoft.com/office/powerpoint/2010/main" val="1920703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CDA368CD-E792-4F62-9060-FD57B49AB361}" type="slidenum">
              <a:rPr lang="en-US" altLang="ja-JP"/>
              <a:pPr>
                <a:defRPr/>
              </a:pPr>
              <a:t>‹#›</a:t>
            </a:fld>
            <a:endParaRPr lang="en-US" altLang="ja-JP" dirty="0"/>
          </a:p>
        </p:txBody>
      </p:sp>
    </p:spTree>
    <p:extLst>
      <p:ext uri="{BB962C8B-B14F-4D97-AF65-F5344CB8AC3E}">
        <p14:creationId xmlns:p14="http://schemas.microsoft.com/office/powerpoint/2010/main" val="1924606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85E1FE1-2CC8-43DC-A099-A4C546FCF9AA}" type="slidenum">
              <a:rPr lang="en-US" altLang="ja-JP"/>
              <a:pPr>
                <a:defRPr/>
              </a:pPr>
              <a:t>‹#›</a:t>
            </a:fld>
            <a:endParaRPr lang="en-US" altLang="ja-JP" dirty="0"/>
          </a:p>
        </p:txBody>
      </p:sp>
    </p:spTree>
    <p:extLst>
      <p:ext uri="{BB962C8B-B14F-4D97-AF65-F5344CB8AC3E}">
        <p14:creationId xmlns:p14="http://schemas.microsoft.com/office/powerpoint/2010/main" val="3668812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2F2DC79E-5F34-4262-BCA3-85E0247E900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07ADD89E-6B93-41C3-BAB0-D16D44C3A79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7C97552F-694F-45FC-BEB8-35FEFF79586A}"/>
              </a:ext>
            </a:extLst>
          </p:cNvPr>
          <p:cNvSpPr>
            <a:spLocks noGrp="1" noChangeArrowheads="1"/>
          </p:cNvSpPr>
          <p:nvPr>
            <p:ph type="sldNum" sz="quarter" idx="12"/>
          </p:nvPr>
        </p:nvSpPr>
        <p:spPr>
          <a:ln/>
        </p:spPr>
        <p:txBody>
          <a:bodyPr/>
          <a:lstStyle>
            <a:lvl1pPr>
              <a:defRPr/>
            </a:lvl1pPr>
          </a:lstStyle>
          <a:p>
            <a:pPr>
              <a:defRPr/>
            </a:pPr>
            <a:fld id="{87B69B7A-6016-4DA7-915F-F24F27A95578}" type="slidenum">
              <a:rPr lang="en-US" altLang="ja-JP"/>
              <a:pPr>
                <a:defRPr/>
              </a:pPr>
              <a:t>‹#›</a:t>
            </a:fld>
            <a:endParaRPr lang="en-US" altLang="ja-JP"/>
          </a:p>
        </p:txBody>
      </p:sp>
    </p:spTree>
    <p:extLst>
      <p:ext uri="{BB962C8B-B14F-4D97-AF65-F5344CB8AC3E}">
        <p14:creationId xmlns:p14="http://schemas.microsoft.com/office/powerpoint/2010/main" val="3513636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49CAA38-C030-451B-92D9-49DFCBE99A51}" type="slidenum">
              <a:rPr lang="en-US" altLang="ja-JP"/>
              <a:pPr>
                <a:defRPr/>
              </a:pPr>
              <a:t>‹#›</a:t>
            </a:fld>
            <a:endParaRPr lang="en-US" altLang="ja-JP" dirty="0"/>
          </a:p>
        </p:txBody>
      </p:sp>
    </p:spTree>
    <p:extLst>
      <p:ext uri="{BB962C8B-B14F-4D97-AF65-F5344CB8AC3E}">
        <p14:creationId xmlns:p14="http://schemas.microsoft.com/office/powerpoint/2010/main" val="2629936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791CCB9-65CC-44DF-9D73-6F8AD029F879}" type="slidenum">
              <a:rPr lang="en-US" altLang="ja-JP"/>
              <a:pPr>
                <a:defRPr/>
              </a:pPr>
              <a:t>‹#›</a:t>
            </a:fld>
            <a:endParaRPr lang="en-US" altLang="ja-JP" dirty="0"/>
          </a:p>
        </p:txBody>
      </p:sp>
    </p:spTree>
    <p:extLst>
      <p:ext uri="{BB962C8B-B14F-4D97-AF65-F5344CB8AC3E}">
        <p14:creationId xmlns:p14="http://schemas.microsoft.com/office/powerpoint/2010/main" val="2821326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9E084FC-CEB9-4D4E-BBCD-93C57302ADCC}" type="slidenum">
              <a:rPr lang="en-US" altLang="ja-JP"/>
              <a:pPr>
                <a:defRPr/>
              </a:pPr>
              <a:t>‹#›</a:t>
            </a:fld>
            <a:endParaRPr lang="en-US" altLang="ja-JP" dirty="0"/>
          </a:p>
        </p:txBody>
      </p:sp>
    </p:spTree>
    <p:extLst>
      <p:ext uri="{BB962C8B-B14F-4D97-AF65-F5344CB8AC3E}">
        <p14:creationId xmlns:p14="http://schemas.microsoft.com/office/powerpoint/2010/main" val="57819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2F2DC79E-5F34-4262-BCA3-85E0247E900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07ADD89E-6B93-41C3-BAB0-D16D44C3A79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7C97552F-694F-45FC-BEB8-35FEFF79586A}"/>
              </a:ext>
            </a:extLst>
          </p:cNvPr>
          <p:cNvSpPr>
            <a:spLocks noGrp="1" noChangeArrowheads="1"/>
          </p:cNvSpPr>
          <p:nvPr>
            <p:ph type="sldNum" sz="quarter" idx="12"/>
          </p:nvPr>
        </p:nvSpPr>
        <p:spPr>
          <a:ln/>
        </p:spPr>
        <p:txBody>
          <a:bodyPr/>
          <a:lstStyle>
            <a:lvl1pPr>
              <a:defRPr/>
            </a:lvl1pPr>
          </a:lstStyle>
          <a:p>
            <a:pPr>
              <a:defRPr/>
            </a:pPr>
            <a:fld id="{F013BC71-63BB-45D0-9F97-2EBBE4B4C9CA}" type="slidenum">
              <a:rPr lang="en-US" altLang="ja-JP"/>
              <a:pPr>
                <a:defRPr/>
              </a:pPr>
              <a:t>‹#›</a:t>
            </a:fld>
            <a:endParaRPr lang="en-US" altLang="ja-JP"/>
          </a:p>
        </p:txBody>
      </p:sp>
    </p:spTree>
    <p:extLst>
      <p:ext uri="{BB962C8B-B14F-4D97-AF65-F5344CB8AC3E}">
        <p14:creationId xmlns:p14="http://schemas.microsoft.com/office/powerpoint/2010/main" val="3216243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2F2DC79E-5F34-4262-BCA3-85E0247E900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07ADD89E-6B93-41C3-BAB0-D16D44C3A79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7C97552F-694F-45FC-BEB8-35FEFF79586A}"/>
              </a:ext>
            </a:extLst>
          </p:cNvPr>
          <p:cNvSpPr>
            <a:spLocks noGrp="1" noChangeArrowheads="1"/>
          </p:cNvSpPr>
          <p:nvPr>
            <p:ph type="sldNum" sz="quarter" idx="12"/>
          </p:nvPr>
        </p:nvSpPr>
        <p:spPr>
          <a:ln/>
        </p:spPr>
        <p:txBody>
          <a:bodyPr/>
          <a:lstStyle>
            <a:lvl1pPr>
              <a:defRPr/>
            </a:lvl1pPr>
          </a:lstStyle>
          <a:p>
            <a:pPr>
              <a:defRPr/>
            </a:pPr>
            <a:fld id="{579B694A-0F73-4589-BA26-6D143D1635D7}" type="slidenum">
              <a:rPr lang="en-US" altLang="ja-JP"/>
              <a:pPr>
                <a:defRPr/>
              </a:pPr>
              <a:t>‹#›</a:t>
            </a:fld>
            <a:endParaRPr lang="en-US" altLang="ja-JP"/>
          </a:p>
        </p:txBody>
      </p:sp>
    </p:spTree>
    <p:extLst>
      <p:ext uri="{BB962C8B-B14F-4D97-AF65-F5344CB8AC3E}">
        <p14:creationId xmlns:p14="http://schemas.microsoft.com/office/powerpoint/2010/main" val="2438942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2F2DC79E-5F34-4262-BCA3-85E0247E900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07ADD89E-6B93-41C3-BAB0-D16D44C3A79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7C97552F-694F-45FC-BEB8-35FEFF79586A}"/>
              </a:ext>
            </a:extLst>
          </p:cNvPr>
          <p:cNvSpPr>
            <a:spLocks noGrp="1" noChangeArrowheads="1"/>
          </p:cNvSpPr>
          <p:nvPr>
            <p:ph type="sldNum" sz="quarter" idx="12"/>
          </p:nvPr>
        </p:nvSpPr>
        <p:spPr>
          <a:ln/>
        </p:spPr>
        <p:txBody>
          <a:bodyPr/>
          <a:lstStyle>
            <a:lvl1pPr>
              <a:defRPr/>
            </a:lvl1pPr>
          </a:lstStyle>
          <a:p>
            <a:pPr>
              <a:defRPr/>
            </a:pPr>
            <a:fld id="{C3CB5E06-72F2-4B48-95E6-BAE70ED3D1BF}" type="slidenum">
              <a:rPr lang="en-US" altLang="ja-JP"/>
              <a:pPr>
                <a:defRPr/>
              </a:pPr>
              <a:t>‹#›</a:t>
            </a:fld>
            <a:endParaRPr lang="en-US" altLang="ja-JP"/>
          </a:p>
        </p:txBody>
      </p:sp>
    </p:spTree>
    <p:extLst>
      <p:ext uri="{BB962C8B-B14F-4D97-AF65-F5344CB8AC3E}">
        <p14:creationId xmlns:p14="http://schemas.microsoft.com/office/powerpoint/2010/main" val="374535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2F2DC79E-5F34-4262-BCA3-85E0247E900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07ADD89E-6B93-41C3-BAB0-D16D44C3A79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7C97552F-694F-45FC-BEB8-35FEFF79586A}"/>
              </a:ext>
            </a:extLst>
          </p:cNvPr>
          <p:cNvSpPr>
            <a:spLocks noGrp="1" noChangeArrowheads="1"/>
          </p:cNvSpPr>
          <p:nvPr>
            <p:ph type="sldNum" sz="quarter" idx="12"/>
          </p:nvPr>
        </p:nvSpPr>
        <p:spPr>
          <a:ln/>
        </p:spPr>
        <p:txBody>
          <a:bodyPr/>
          <a:lstStyle>
            <a:lvl1pPr>
              <a:defRPr/>
            </a:lvl1pPr>
          </a:lstStyle>
          <a:p>
            <a:pPr>
              <a:defRPr/>
            </a:pPr>
            <a:fld id="{AE0D24A1-084D-4D13-A845-D455C5BC811B}" type="slidenum">
              <a:rPr lang="en-US" altLang="ja-JP"/>
              <a:pPr>
                <a:defRPr/>
              </a:pPr>
              <a:t>‹#›</a:t>
            </a:fld>
            <a:endParaRPr lang="en-US" altLang="ja-JP"/>
          </a:p>
        </p:txBody>
      </p:sp>
    </p:spTree>
    <p:extLst>
      <p:ext uri="{BB962C8B-B14F-4D97-AF65-F5344CB8AC3E}">
        <p14:creationId xmlns:p14="http://schemas.microsoft.com/office/powerpoint/2010/main" val="2485848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F2DC79E-5F34-4262-BCA3-85E0247E900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07ADD89E-6B93-41C3-BAB0-D16D44C3A79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7C97552F-694F-45FC-BEB8-35FEFF79586A}"/>
              </a:ext>
            </a:extLst>
          </p:cNvPr>
          <p:cNvSpPr>
            <a:spLocks noGrp="1" noChangeArrowheads="1"/>
          </p:cNvSpPr>
          <p:nvPr>
            <p:ph type="sldNum" sz="quarter" idx="12"/>
          </p:nvPr>
        </p:nvSpPr>
        <p:spPr>
          <a:ln/>
        </p:spPr>
        <p:txBody>
          <a:bodyPr/>
          <a:lstStyle>
            <a:lvl1pPr>
              <a:defRPr/>
            </a:lvl1pPr>
          </a:lstStyle>
          <a:p>
            <a:pPr>
              <a:defRPr/>
            </a:pPr>
            <a:fld id="{08E55386-6B23-4F19-899D-2C5190971E14}" type="slidenum">
              <a:rPr lang="en-US" altLang="ja-JP"/>
              <a:pPr>
                <a:defRPr/>
              </a:pPr>
              <a:t>‹#›</a:t>
            </a:fld>
            <a:endParaRPr lang="en-US" altLang="ja-JP"/>
          </a:p>
        </p:txBody>
      </p:sp>
    </p:spTree>
    <p:extLst>
      <p:ext uri="{BB962C8B-B14F-4D97-AF65-F5344CB8AC3E}">
        <p14:creationId xmlns:p14="http://schemas.microsoft.com/office/powerpoint/2010/main" val="339363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2F2DC79E-5F34-4262-BCA3-85E0247E900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07ADD89E-6B93-41C3-BAB0-D16D44C3A79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7C97552F-694F-45FC-BEB8-35FEFF79586A}"/>
              </a:ext>
            </a:extLst>
          </p:cNvPr>
          <p:cNvSpPr>
            <a:spLocks noGrp="1" noChangeArrowheads="1"/>
          </p:cNvSpPr>
          <p:nvPr>
            <p:ph type="sldNum" sz="quarter" idx="12"/>
          </p:nvPr>
        </p:nvSpPr>
        <p:spPr>
          <a:ln/>
        </p:spPr>
        <p:txBody>
          <a:bodyPr/>
          <a:lstStyle>
            <a:lvl1pPr>
              <a:defRPr/>
            </a:lvl1pPr>
          </a:lstStyle>
          <a:p>
            <a:pPr>
              <a:defRPr/>
            </a:pPr>
            <a:fld id="{B0357064-F830-4D39-B18E-350AAA77B1E1}" type="slidenum">
              <a:rPr lang="en-US" altLang="ja-JP"/>
              <a:pPr>
                <a:defRPr/>
              </a:pPr>
              <a:t>‹#›</a:t>
            </a:fld>
            <a:endParaRPr lang="en-US" altLang="ja-JP"/>
          </a:p>
        </p:txBody>
      </p:sp>
    </p:spTree>
    <p:extLst>
      <p:ext uri="{BB962C8B-B14F-4D97-AF65-F5344CB8AC3E}">
        <p14:creationId xmlns:p14="http://schemas.microsoft.com/office/powerpoint/2010/main" val="1562635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2F2DC79E-5F34-4262-BCA3-85E0247E900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07ADD89E-6B93-41C3-BAB0-D16D44C3A79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7C97552F-694F-45FC-BEB8-35FEFF79586A}"/>
              </a:ext>
            </a:extLst>
          </p:cNvPr>
          <p:cNvSpPr>
            <a:spLocks noGrp="1" noChangeArrowheads="1"/>
          </p:cNvSpPr>
          <p:nvPr>
            <p:ph type="sldNum" sz="quarter" idx="12"/>
          </p:nvPr>
        </p:nvSpPr>
        <p:spPr>
          <a:ln/>
        </p:spPr>
        <p:txBody>
          <a:bodyPr/>
          <a:lstStyle>
            <a:lvl1pPr>
              <a:defRPr/>
            </a:lvl1pPr>
          </a:lstStyle>
          <a:p>
            <a:pPr>
              <a:defRPr/>
            </a:pPr>
            <a:fld id="{6ED6DA5B-3DDC-480E-A225-0B0B82647C31}" type="slidenum">
              <a:rPr lang="en-US" altLang="ja-JP"/>
              <a:pPr>
                <a:defRPr/>
              </a:pPr>
              <a:t>‹#›</a:t>
            </a:fld>
            <a:endParaRPr lang="en-US" altLang="ja-JP"/>
          </a:p>
        </p:txBody>
      </p:sp>
    </p:spTree>
    <p:extLst>
      <p:ext uri="{BB962C8B-B14F-4D97-AF65-F5344CB8AC3E}">
        <p14:creationId xmlns:p14="http://schemas.microsoft.com/office/powerpoint/2010/main" val="125712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2F2DC79E-5F34-4262-BCA3-85E0247E9000}"/>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HG丸ｺﾞｼｯｸM-PRO" panose="020F0600000000000000" pitchFamily="50" charset="-128"/>
                <a:ea typeface="ＭＳ Ｐゴシック" pitchFamily="50" charset="-128"/>
              </a:defRPr>
            </a:lvl1pPr>
          </a:lstStyle>
          <a:p>
            <a:pPr>
              <a:defRPr/>
            </a:pPr>
            <a:endParaRPr lang="en-US" altLang="ja-JP"/>
          </a:p>
        </p:txBody>
      </p:sp>
      <p:sp>
        <p:nvSpPr>
          <p:cNvPr id="1029" name="Rectangle 5">
            <a:extLst>
              <a:ext uri="{FF2B5EF4-FFF2-40B4-BE49-F238E27FC236}">
                <a16:creationId xmlns:a16="http://schemas.microsoft.com/office/drawing/2014/main" id="{07ADD89E-6B93-41C3-BAB0-D16D44C3A790}"/>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HG丸ｺﾞｼｯｸM-PRO" panose="020F0600000000000000" pitchFamily="50" charset="-128"/>
                <a:ea typeface="ＭＳ Ｐゴシック" pitchFamily="50" charset="-128"/>
              </a:defRPr>
            </a:lvl1pPr>
          </a:lstStyle>
          <a:p>
            <a:pPr>
              <a:defRPr/>
            </a:pPr>
            <a:endParaRPr lang="en-US" altLang="ja-JP"/>
          </a:p>
        </p:txBody>
      </p:sp>
      <p:sp>
        <p:nvSpPr>
          <p:cNvPr id="1030" name="Rectangle 6">
            <a:extLst>
              <a:ext uri="{FF2B5EF4-FFF2-40B4-BE49-F238E27FC236}">
                <a16:creationId xmlns:a16="http://schemas.microsoft.com/office/drawing/2014/main" id="{7C97552F-694F-45FC-BEB8-35FEFF79586A}"/>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HG丸ｺﾞｼｯｸM-PRO" panose="020F0600000000000000" pitchFamily="50" charset="-128"/>
              </a:defRPr>
            </a:lvl1pPr>
          </a:lstStyle>
          <a:p>
            <a:pPr>
              <a:defRPr/>
            </a:pPr>
            <a:fld id="{A1E92866-76F2-48D2-8DB3-76E372A5319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HG丸ｺﾞｼｯｸM-PRO" panose="020F0600000000000000" pitchFamily="50" charset="-128"/>
          <a:ea typeface="+mj-ea"/>
          <a:cs typeface="+mj-cs"/>
        </a:defRPr>
      </a:lvl1pPr>
      <a:lvl2pPr algn="ctr" rtl="0" eaLnBrk="0" fontAlgn="base" hangingPunct="0">
        <a:spcBef>
          <a:spcPct val="0"/>
        </a:spcBef>
        <a:spcAft>
          <a:spcPct val="0"/>
        </a:spcAft>
        <a:defRPr kumimoji="1" sz="4400">
          <a:solidFill>
            <a:schemeClr val="tx2"/>
          </a:solidFill>
          <a:latin typeface="HG丸ｺﾞｼｯｸM-PRO" panose="020F0600000000000000" pitchFamily="50" charset="-128"/>
          <a:ea typeface="ＭＳ Ｐゴシック" pitchFamily="50" charset="-128"/>
        </a:defRPr>
      </a:lvl2pPr>
      <a:lvl3pPr algn="ctr" rtl="0" eaLnBrk="0" fontAlgn="base" hangingPunct="0">
        <a:spcBef>
          <a:spcPct val="0"/>
        </a:spcBef>
        <a:spcAft>
          <a:spcPct val="0"/>
        </a:spcAft>
        <a:defRPr kumimoji="1" sz="4400">
          <a:solidFill>
            <a:schemeClr val="tx2"/>
          </a:solidFill>
          <a:latin typeface="HG丸ｺﾞｼｯｸM-PRO" panose="020F0600000000000000" pitchFamily="50" charset="-128"/>
          <a:ea typeface="ＭＳ Ｐゴシック" pitchFamily="50" charset="-128"/>
        </a:defRPr>
      </a:lvl3pPr>
      <a:lvl4pPr algn="ctr" rtl="0" eaLnBrk="0" fontAlgn="base" hangingPunct="0">
        <a:spcBef>
          <a:spcPct val="0"/>
        </a:spcBef>
        <a:spcAft>
          <a:spcPct val="0"/>
        </a:spcAft>
        <a:defRPr kumimoji="1" sz="4400">
          <a:solidFill>
            <a:schemeClr val="tx2"/>
          </a:solidFill>
          <a:latin typeface="HG丸ｺﾞｼｯｸM-PRO" panose="020F0600000000000000" pitchFamily="50" charset="-128"/>
          <a:ea typeface="ＭＳ Ｐゴシック" pitchFamily="50" charset="-128"/>
        </a:defRPr>
      </a:lvl4pPr>
      <a:lvl5pPr algn="ctr" rtl="0" eaLnBrk="0" fontAlgn="base" hangingPunct="0">
        <a:spcBef>
          <a:spcPct val="0"/>
        </a:spcBef>
        <a:spcAft>
          <a:spcPct val="0"/>
        </a:spcAft>
        <a:defRPr kumimoji="1" sz="4400">
          <a:solidFill>
            <a:schemeClr val="tx2"/>
          </a:solidFill>
          <a:latin typeface="HG丸ｺﾞｼｯｸM-PRO" panose="020F0600000000000000" pitchFamily="50" charset="-128"/>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HG丸ｺﾞｼｯｸM-PRO" panose="020F0600000000000000" pitchFamily="50" charset="-128"/>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HG丸ｺﾞｼｯｸM-PRO" panose="020F0600000000000000" pitchFamily="50" charset="-128"/>
          <a:ea typeface="+mn-ea"/>
        </a:defRPr>
      </a:lvl2pPr>
      <a:lvl3pPr marL="1143000" indent="-228600" algn="l" rtl="0" eaLnBrk="0" fontAlgn="base" hangingPunct="0">
        <a:spcBef>
          <a:spcPct val="20000"/>
        </a:spcBef>
        <a:spcAft>
          <a:spcPct val="0"/>
        </a:spcAft>
        <a:buChar char="•"/>
        <a:defRPr kumimoji="1" sz="2400">
          <a:solidFill>
            <a:schemeClr val="tx1"/>
          </a:solidFill>
          <a:latin typeface="HG丸ｺﾞｼｯｸM-PRO" panose="020F0600000000000000" pitchFamily="50" charset="-128"/>
          <a:ea typeface="+mn-ea"/>
        </a:defRPr>
      </a:lvl3pPr>
      <a:lvl4pPr marL="1600200" indent="-228600" algn="l" rtl="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mn-ea"/>
        </a:defRPr>
      </a:lvl4pPr>
      <a:lvl5pPr marL="2057400" indent="-228600" algn="l" rtl="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ＭＳ Ｐゴシック" pitchFamily="50" charset="-128"/>
              </a:defRPr>
            </a:lvl1pPr>
          </a:lstStyle>
          <a:p>
            <a:pPr>
              <a:defRPr/>
            </a:pPr>
            <a:fld id="{F883BACF-B745-4EFC-A219-A1148524C902}" type="slidenum">
              <a:rPr lang="en-US" altLang="ja-JP"/>
              <a:pPr>
                <a:defRPr/>
              </a:pPr>
              <a:t>‹#›</a:t>
            </a:fld>
            <a:endParaRPr lang="en-US" altLang="ja-JP" dirty="0"/>
          </a:p>
        </p:txBody>
      </p:sp>
    </p:spTree>
    <p:extLst>
      <p:ext uri="{BB962C8B-B14F-4D97-AF65-F5344CB8AC3E}">
        <p14:creationId xmlns:p14="http://schemas.microsoft.com/office/powerpoint/2010/main" val="1674951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10" Type="http://schemas.openxmlformats.org/officeDocument/2006/relationships/image" Target="../media/image15.emf"/><Relationship Id="rId4" Type="http://schemas.openxmlformats.org/officeDocument/2006/relationships/image" Target="../media/image9.png"/><Relationship Id="rId9"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テキスト ボックス 1"/>
          <p:cNvSpPr txBox="1">
            <a:spLocks noChangeArrowheads="1"/>
          </p:cNvSpPr>
          <p:nvPr/>
        </p:nvSpPr>
        <p:spPr bwMode="auto">
          <a:xfrm>
            <a:off x="619919" y="2428946"/>
            <a:ext cx="79041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lgn="ctr">
              <a:spcBef>
                <a:spcPct val="0"/>
              </a:spcBef>
              <a:buFontTx/>
              <a:buNone/>
            </a:pPr>
            <a:r>
              <a:rPr lang="ja-JP" altLang="en-US" sz="6600" dirty="0">
                <a:solidFill>
                  <a:srgbClr val="0432FF"/>
                </a:solidFill>
                <a:ea typeface="HG丸ｺﾞｼｯｸM-PRO" panose="020F0600000000000000" pitchFamily="50" charset="-128"/>
              </a:rPr>
              <a:t>認知症を知ろう</a:t>
            </a:r>
            <a:r>
              <a:rPr lang="en-US" altLang="ja-JP" sz="6600" dirty="0">
                <a:solidFill>
                  <a:srgbClr val="0432FF"/>
                </a:solidFill>
                <a:ea typeface="HG丸ｺﾞｼｯｸM-PRO" panose="020F0600000000000000" pitchFamily="50" charset="-128"/>
              </a:rPr>
              <a:t>!!</a:t>
            </a:r>
            <a:endParaRPr lang="ja-JP" altLang="en-US" sz="6600" dirty="0">
              <a:solidFill>
                <a:srgbClr val="0432FF"/>
              </a:solidFill>
              <a:ea typeface="HG丸ｺﾞｼｯｸM-PRO" panose="020F0600000000000000" pitchFamily="50" charset="-128"/>
            </a:endParaRPr>
          </a:p>
        </p:txBody>
      </p:sp>
      <p:pic>
        <p:nvPicPr>
          <p:cNvPr id="4099" name="図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1425" y="4789391"/>
            <a:ext cx="4891087"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正方形/長方形 19"/>
          <p:cNvSpPr>
            <a:spLocks noChangeArrowheads="1"/>
          </p:cNvSpPr>
          <p:nvPr/>
        </p:nvSpPr>
        <p:spPr bwMode="auto">
          <a:xfrm>
            <a:off x="471487" y="3492872"/>
            <a:ext cx="8201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spcBef>
                <a:spcPct val="0"/>
              </a:spcBef>
              <a:buFontTx/>
              <a:buNone/>
            </a:pPr>
            <a:r>
              <a:rPr lang="en-US" altLang="ja-JP" dirty="0">
                <a:ea typeface="HG丸ｺﾞｼｯｸM-PRO" panose="020F0600000000000000" pitchFamily="50" charset="-128"/>
              </a:rPr>
              <a:t>〜 </a:t>
            </a:r>
            <a:r>
              <a:rPr lang="ja-JP" altLang="en-US" dirty="0">
                <a:ea typeface="HG丸ｺﾞｼｯｸM-PRO" panose="020F0600000000000000" pitchFamily="50" charset="-128"/>
              </a:rPr>
              <a:t>今日からあなたもオレンジサポーター</a:t>
            </a:r>
            <a:r>
              <a:rPr lang="en-US" altLang="ja-JP" dirty="0">
                <a:ea typeface="HG丸ｺﾞｼｯｸM-PRO" panose="020F0600000000000000" pitchFamily="50" charset="-128"/>
              </a:rPr>
              <a:t> 〜</a:t>
            </a:r>
            <a:endParaRPr lang="ja-JP" altLang="en-US" dirty="0">
              <a:ea typeface="HG丸ｺﾞｼｯｸM-PRO" panose="020F0600000000000000" pitchFamily="50" charset="-128"/>
            </a:endParaRPr>
          </a:p>
        </p:txBody>
      </p:sp>
      <p:sp>
        <p:nvSpPr>
          <p:cNvPr id="4101" name="正方形/長方形 19"/>
          <p:cNvSpPr>
            <a:spLocks noChangeArrowheads="1"/>
          </p:cNvSpPr>
          <p:nvPr/>
        </p:nvSpPr>
        <p:spPr bwMode="auto">
          <a:xfrm>
            <a:off x="1501775" y="1132429"/>
            <a:ext cx="64277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spcBef>
                <a:spcPct val="0"/>
              </a:spcBef>
              <a:buFontTx/>
              <a:buNone/>
            </a:pPr>
            <a:r>
              <a:rPr lang="ja-JP" altLang="en-US" b="1" dirty="0">
                <a:solidFill>
                  <a:srgbClr val="FF6600"/>
                </a:solidFill>
                <a:ea typeface="HG丸ｺﾞｼｯｸM-PRO" panose="020F0600000000000000" pitchFamily="50" charset="-128"/>
              </a:rPr>
              <a:t>オレンジサポーター養成講座</a:t>
            </a:r>
          </a:p>
        </p:txBody>
      </p:sp>
      <p:pic>
        <p:nvPicPr>
          <p:cNvPr id="4102" name="図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 y="616546"/>
            <a:ext cx="1082675"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正方形/長方形 19"/>
          <p:cNvSpPr>
            <a:spLocks noChangeArrowheads="1"/>
          </p:cNvSpPr>
          <p:nvPr/>
        </p:nvSpPr>
        <p:spPr bwMode="auto">
          <a:xfrm>
            <a:off x="217488" y="4523258"/>
            <a:ext cx="43211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spcBef>
                <a:spcPct val="0"/>
              </a:spcBef>
              <a:buFontTx/>
              <a:buNone/>
            </a:pPr>
            <a:r>
              <a:rPr lang="ja-JP" altLang="en-US" sz="2400" dirty="0">
                <a:ea typeface="HG丸ｺﾞｼｯｸM-PRO" panose="020F0600000000000000" pitchFamily="50" charset="-128"/>
              </a:rPr>
              <a:t>・物事をすぐに忘れる</a:t>
            </a:r>
            <a:endParaRPr lang="en-US" altLang="ja-JP" sz="2400" dirty="0">
              <a:ea typeface="HG丸ｺﾞｼｯｸM-PRO" panose="020F0600000000000000" pitchFamily="50" charset="-128"/>
            </a:endParaRPr>
          </a:p>
          <a:p>
            <a:pPr>
              <a:spcBef>
                <a:spcPct val="0"/>
              </a:spcBef>
              <a:buFontTx/>
              <a:buNone/>
            </a:pPr>
            <a:r>
              <a:rPr lang="ja-JP" altLang="en-US" sz="2400" dirty="0">
                <a:ea typeface="HG丸ｺﾞｼｯｸM-PRO" panose="020F0600000000000000" pitchFamily="50" charset="-128"/>
              </a:rPr>
              <a:t>・覚えられない</a:t>
            </a:r>
            <a:endParaRPr lang="en-US" altLang="ja-JP" sz="2400" dirty="0">
              <a:ea typeface="HG丸ｺﾞｼｯｸM-PRO" panose="020F0600000000000000" pitchFamily="50" charset="-128"/>
            </a:endParaRPr>
          </a:p>
          <a:p>
            <a:pPr>
              <a:spcBef>
                <a:spcPct val="0"/>
              </a:spcBef>
              <a:buFontTx/>
              <a:buNone/>
            </a:pPr>
            <a:r>
              <a:rPr lang="ja-JP" altLang="en-US" sz="2400" dirty="0">
                <a:ea typeface="HG丸ｺﾞｼｯｸM-PRO" panose="020F0600000000000000" pitchFamily="50" charset="-128"/>
              </a:rPr>
              <a:t>・考えるスピードが遅くなる　</a:t>
            </a:r>
            <a:endParaRPr lang="en-US" altLang="ja-JP" sz="2400" dirty="0">
              <a:ea typeface="HG丸ｺﾞｼｯｸM-PRO" panose="020F0600000000000000" pitchFamily="50" charset="-128"/>
            </a:endParaRPr>
          </a:p>
          <a:p>
            <a:pPr>
              <a:spcBef>
                <a:spcPct val="0"/>
              </a:spcBef>
              <a:buFontTx/>
              <a:buNone/>
            </a:pPr>
            <a:r>
              <a:rPr lang="ja-JP" altLang="en-US" sz="2400" dirty="0">
                <a:ea typeface="HG丸ｺﾞｼｯｸM-PRO" panose="020F0600000000000000" pitchFamily="50" charset="-128"/>
              </a:rPr>
              <a:t>　　　　　　　　　　　</a:t>
            </a:r>
            <a:r>
              <a:rPr lang="ja-JP" altLang="en-US" sz="2000" dirty="0">
                <a:ea typeface="HG丸ｺﾞｼｯｸM-PRO" panose="020F0600000000000000" pitchFamily="50" charset="-128"/>
              </a:rPr>
              <a:t>など</a:t>
            </a:r>
          </a:p>
        </p:txBody>
      </p:sp>
      <p:sp>
        <p:nvSpPr>
          <p:cNvPr id="12" name="角丸四角形 11">
            <a:extLst>
              <a:ext uri="{FF2B5EF4-FFF2-40B4-BE49-F238E27FC236}">
                <a16:creationId xmlns:a16="http://schemas.microsoft.com/office/drawing/2014/main" id="{D6EEE088-F94B-4181-A289-882F3FE97C6C}"/>
              </a:ext>
            </a:extLst>
          </p:cNvPr>
          <p:cNvSpPr/>
          <p:nvPr/>
        </p:nvSpPr>
        <p:spPr>
          <a:xfrm>
            <a:off x="169863" y="1462088"/>
            <a:ext cx="4135437" cy="1279525"/>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532" name="テキスト ボックス 8"/>
          <p:cNvSpPr txBox="1">
            <a:spLocks noChangeArrowheads="1"/>
          </p:cNvSpPr>
          <p:nvPr/>
        </p:nvSpPr>
        <p:spPr bwMode="auto">
          <a:xfrm>
            <a:off x="290959" y="1559694"/>
            <a:ext cx="41370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spcBef>
                <a:spcPct val="0"/>
              </a:spcBef>
              <a:buFontTx/>
              <a:buNone/>
            </a:pPr>
            <a:r>
              <a:rPr lang="ja-JP" altLang="en-US" sz="2400" b="1" dirty="0">
                <a:solidFill>
                  <a:srgbClr val="FF0000"/>
                </a:solidFill>
                <a:ea typeface="HG丸ｺﾞｼｯｸM-PRO" panose="020F0600000000000000" pitchFamily="50" charset="-128"/>
              </a:rPr>
              <a:t>中核症状</a:t>
            </a:r>
            <a:endParaRPr lang="en-US" altLang="ja-JP" sz="2400" b="1" dirty="0">
              <a:solidFill>
                <a:srgbClr val="FF0000"/>
              </a:solidFill>
              <a:ea typeface="HG丸ｺﾞｼｯｸM-PRO" panose="020F0600000000000000" pitchFamily="50" charset="-128"/>
            </a:endParaRPr>
          </a:p>
          <a:p>
            <a:pPr>
              <a:spcBef>
                <a:spcPct val="0"/>
              </a:spcBef>
              <a:buFontTx/>
              <a:buNone/>
            </a:pPr>
            <a:r>
              <a:rPr lang="ja-JP" altLang="en-US" sz="2000" dirty="0">
                <a:ea typeface="HG丸ｺﾞｼｯｸM-PRO" panose="020F0600000000000000" pitchFamily="50" charset="-128"/>
              </a:rPr>
              <a:t>脳の機能が障害されて起こる症状</a:t>
            </a:r>
          </a:p>
          <a:p>
            <a:pPr>
              <a:spcBef>
                <a:spcPct val="0"/>
              </a:spcBef>
              <a:buFontTx/>
              <a:buNone/>
            </a:pPr>
            <a:r>
              <a:rPr lang="ja-JP" altLang="en-US" sz="2000" dirty="0">
                <a:ea typeface="HG丸ｺﾞｼｯｸM-PRO" panose="020F0600000000000000" pitchFamily="50" charset="-128"/>
              </a:rPr>
              <a:t>認知症であれば誰にも現れる</a:t>
            </a:r>
          </a:p>
        </p:txBody>
      </p:sp>
      <p:sp>
        <p:nvSpPr>
          <p:cNvPr id="22533" name="テキスト ボックス 10"/>
          <p:cNvSpPr txBox="1">
            <a:spLocks noChangeArrowheads="1"/>
          </p:cNvSpPr>
          <p:nvPr/>
        </p:nvSpPr>
        <p:spPr bwMode="auto">
          <a:xfrm>
            <a:off x="4820073" y="1559694"/>
            <a:ext cx="393541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spcBef>
                <a:spcPct val="0"/>
              </a:spcBef>
              <a:buFontTx/>
              <a:buNone/>
            </a:pPr>
            <a:r>
              <a:rPr lang="en-US" altLang="ja-JP" sz="2400" b="1" dirty="0">
                <a:solidFill>
                  <a:srgbClr val="FF0000"/>
                </a:solidFill>
                <a:ea typeface="HG丸ｺﾞｼｯｸM-PRO" panose="020F0600000000000000" pitchFamily="50" charset="-128"/>
              </a:rPr>
              <a:t>BPSD</a:t>
            </a:r>
            <a:r>
              <a:rPr lang="ja-JP" altLang="en-US" sz="2400" b="1" dirty="0">
                <a:solidFill>
                  <a:srgbClr val="FF0000"/>
                </a:solidFill>
                <a:ea typeface="HG丸ｺﾞｼｯｸM-PRO" panose="020F0600000000000000" pitchFamily="50" charset="-128"/>
              </a:rPr>
              <a:t>（行動・心理症状）</a:t>
            </a:r>
            <a:endParaRPr lang="en-US" altLang="ja-JP" sz="2400" b="1" dirty="0">
              <a:solidFill>
                <a:srgbClr val="FF0000"/>
              </a:solidFill>
              <a:ea typeface="HG丸ｺﾞｼｯｸM-PRO" panose="020F0600000000000000" pitchFamily="50" charset="-128"/>
            </a:endParaRPr>
          </a:p>
          <a:p>
            <a:pPr>
              <a:spcBef>
                <a:spcPct val="0"/>
              </a:spcBef>
              <a:buFontTx/>
              <a:buNone/>
            </a:pPr>
            <a:r>
              <a:rPr lang="ja-JP" altLang="en-US" sz="2000" dirty="0">
                <a:ea typeface="HG丸ｺﾞｼｯｸM-PRO" panose="020F0600000000000000" pitchFamily="50" charset="-128"/>
              </a:rPr>
              <a:t>心の状態や性格、環境によって</a:t>
            </a:r>
            <a:endParaRPr lang="en-US" altLang="ja-JP" sz="2000" dirty="0">
              <a:ea typeface="HG丸ｺﾞｼｯｸM-PRO" panose="020F0600000000000000" pitchFamily="50" charset="-128"/>
            </a:endParaRPr>
          </a:p>
          <a:p>
            <a:pPr>
              <a:spcBef>
                <a:spcPct val="0"/>
              </a:spcBef>
              <a:buFontTx/>
              <a:buNone/>
            </a:pPr>
            <a:r>
              <a:rPr lang="ja-JP" altLang="en-US" sz="2000" dirty="0">
                <a:ea typeface="HG丸ｺﾞｼｯｸM-PRO" panose="020F0600000000000000" pitchFamily="50" charset="-128"/>
              </a:rPr>
              <a:t>出る症状</a:t>
            </a:r>
          </a:p>
        </p:txBody>
      </p:sp>
      <p:sp>
        <p:nvSpPr>
          <p:cNvPr id="15" name="角丸四角形 14">
            <a:extLst>
              <a:ext uri="{FF2B5EF4-FFF2-40B4-BE49-F238E27FC236}">
                <a16:creationId xmlns:a16="http://schemas.microsoft.com/office/drawing/2014/main" id="{5A76FCA8-226E-487A-A098-C8CD1BFC9C8A}"/>
              </a:ext>
            </a:extLst>
          </p:cNvPr>
          <p:cNvSpPr/>
          <p:nvPr/>
        </p:nvSpPr>
        <p:spPr>
          <a:xfrm>
            <a:off x="4624388" y="1416050"/>
            <a:ext cx="4203700" cy="1292225"/>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思考の吹き出し: 雲形 10">
            <a:extLst>
              <a:ext uri="{FF2B5EF4-FFF2-40B4-BE49-F238E27FC236}">
                <a16:creationId xmlns:a16="http://schemas.microsoft.com/office/drawing/2014/main" id="{3E9841CA-0E08-48F8-8C33-50DCE64D7BF2}"/>
              </a:ext>
            </a:extLst>
          </p:cNvPr>
          <p:cNvSpPr/>
          <p:nvPr/>
        </p:nvSpPr>
        <p:spPr>
          <a:xfrm>
            <a:off x="4794250" y="3171825"/>
            <a:ext cx="4133850" cy="873125"/>
          </a:xfrm>
          <a:prstGeom prst="cloudCallout">
            <a:avLst>
              <a:gd name="adj1" fmla="val 25363"/>
              <a:gd name="adj2" fmla="val -90862"/>
            </a:avLst>
          </a:prstGeom>
          <a:noFill/>
          <a:ln w="254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tx1"/>
                </a:solidFill>
                <a:latin typeface="HG丸ｺﾞｼｯｸM-PRO" panose="020F0600000000000000" pitchFamily="50" charset="-128"/>
                <a:ea typeface="HG丸ｺﾞｼｯｸM-PRO" panose="020F0600000000000000" pitchFamily="50" charset="-128"/>
              </a:rPr>
              <a:t>悪化も改善もする</a:t>
            </a:r>
          </a:p>
        </p:txBody>
      </p:sp>
      <p:sp>
        <p:nvSpPr>
          <p:cNvPr id="22536" name="正方形/長方形 19"/>
          <p:cNvSpPr>
            <a:spLocks noChangeArrowheads="1"/>
          </p:cNvSpPr>
          <p:nvPr/>
        </p:nvSpPr>
        <p:spPr bwMode="auto">
          <a:xfrm>
            <a:off x="4576763" y="4523258"/>
            <a:ext cx="45132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spcBef>
                <a:spcPct val="0"/>
              </a:spcBef>
              <a:buFontTx/>
              <a:buNone/>
            </a:pPr>
            <a:r>
              <a:rPr lang="ja-JP" altLang="en-US" sz="2400">
                <a:ea typeface="HG丸ｺﾞｼｯｸM-PRO" panose="020F0600000000000000" pitchFamily="50" charset="-128"/>
              </a:rPr>
              <a:t>・自信を失い、全てが面倒に</a:t>
            </a:r>
            <a:endParaRPr lang="en-US" altLang="ja-JP" sz="2400">
              <a:ea typeface="HG丸ｺﾞｼｯｸM-PRO" panose="020F0600000000000000" pitchFamily="50" charset="-128"/>
            </a:endParaRPr>
          </a:p>
          <a:p>
            <a:pPr>
              <a:spcBef>
                <a:spcPct val="0"/>
              </a:spcBef>
              <a:buFontTx/>
              <a:buNone/>
            </a:pPr>
            <a:r>
              <a:rPr lang="ja-JP" altLang="en-US" sz="2400">
                <a:ea typeface="HG丸ｺﾞｼｯｸM-PRO" panose="020F0600000000000000" pitchFamily="50" charset="-128"/>
              </a:rPr>
              <a:t>・トイレの失敗</a:t>
            </a:r>
            <a:endParaRPr lang="en-US" altLang="ja-JP" sz="2400">
              <a:ea typeface="HG丸ｺﾞｼｯｸM-PRO" panose="020F0600000000000000" pitchFamily="50" charset="-128"/>
            </a:endParaRPr>
          </a:p>
          <a:p>
            <a:pPr>
              <a:spcBef>
                <a:spcPct val="0"/>
              </a:spcBef>
              <a:buFontTx/>
              <a:buNone/>
            </a:pPr>
            <a:r>
              <a:rPr lang="ja-JP" altLang="en-US" sz="2400">
                <a:ea typeface="HG丸ｺﾞｼｯｸM-PRO" panose="020F0600000000000000" pitchFamily="50" charset="-128"/>
              </a:rPr>
              <a:t>・道に迷って家に帰れなくなる　</a:t>
            </a:r>
            <a:endParaRPr lang="en-US" altLang="ja-JP" sz="2400">
              <a:ea typeface="HG丸ｺﾞｼｯｸM-PRO" panose="020F0600000000000000" pitchFamily="50" charset="-128"/>
            </a:endParaRPr>
          </a:p>
          <a:p>
            <a:pPr>
              <a:spcBef>
                <a:spcPct val="0"/>
              </a:spcBef>
              <a:buFontTx/>
              <a:buNone/>
            </a:pPr>
            <a:r>
              <a:rPr lang="ja-JP" altLang="en-US" sz="2400">
                <a:ea typeface="HG丸ｺﾞｼｯｸM-PRO" panose="020F0600000000000000" pitchFamily="50" charset="-128"/>
              </a:rPr>
              <a:t>　　　　　　　　　　　</a:t>
            </a:r>
            <a:r>
              <a:rPr lang="ja-JP" altLang="en-US" sz="2000">
                <a:ea typeface="HG丸ｺﾞｼｯｸM-PRO" panose="020F0600000000000000" pitchFamily="50" charset="-128"/>
              </a:rPr>
              <a:t>など</a:t>
            </a:r>
          </a:p>
        </p:txBody>
      </p:sp>
      <p:sp>
        <p:nvSpPr>
          <p:cNvPr id="20" name="爆発 1 19">
            <a:extLst>
              <a:ext uri="{FF2B5EF4-FFF2-40B4-BE49-F238E27FC236}">
                <a16:creationId xmlns:a16="http://schemas.microsoft.com/office/drawing/2014/main" id="{7C8F2839-9B6A-4EBE-A4D9-39A489C33323}"/>
              </a:ext>
            </a:extLst>
          </p:cNvPr>
          <p:cNvSpPr/>
          <p:nvPr/>
        </p:nvSpPr>
        <p:spPr>
          <a:xfrm>
            <a:off x="517525" y="2895600"/>
            <a:ext cx="3440113" cy="1400175"/>
          </a:xfrm>
          <a:prstGeom prst="irregularSeal1">
            <a:avLst/>
          </a:prstGeom>
          <a:solidFill>
            <a:srgbClr val="FFFF00">
              <a:alpha val="60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tx1"/>
                </a:solidFill>
                <a:latin typeface="HGMaruGothicMPRO" panose="020F0600000000000000" pitchFamily="34" charset="-128"/>
                <a:ea typeface="HGMaruGothicMPRO" panose="020F0600000000000000" pitchFamily="34" charset="-128"/>
              </a:rPr>
              <a:t>治りにくい</a:t>
            </a:r>
          </a:p>
        </p:txBody>
      </p:sp>
      <p:sp>
        <p:nvSpPr>
          <p:cNvPr id="21" name="正方形/長方形 20">
            <a:extLst>
              <a:ext uri="{FF2B5EF4-FFF2-40B4-BE49-F238E27FC236}">
                <a16:creationId xmlns:a16="http://schemas.microsoft.com/office/drawing/2014/main" id="{26496E9A-ADFC-4FAC-8401-0205EFD5DCAA}"/>
              </a:ext>
            </a:extLst>
          </p:cNvPr>
          <p:cNvSpPr/>
          <p:nvPr/>
        </p:nvSpPr>
        <p:spPr>
          <a:xfrm>
            <a:off x="434975" y="347663"/>
            <a:ext cx="8207375" cy="71913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3200" dirty="0">
                <a:latin typeface="HGMaruGothicMPRO" panose="020F0600000000000000" pitchFamily="34" charset="-128"/>
                <a:ea typeface="HGMaruGothicMPRO" panose="020F0600000000000000" pitchFamily="34" charset="-128"/>
              </a:rPr>
              <a:t>　</a:t>
            </a:r>
            <a:r>
              <a:rPr lang="ja-JP" altLang="en-US" sz="3600" b="1" dirty="0">
                <a:latin typeface="HGMaruGothicMPRO" panose="020F0600000000000000" pitchFamily="34" charset="-128"/>
                <a:ea typeface="HGMaruGothicMPRO" panose="020F0600000000000000" pitchFamily="34" charset="-128"/>
              </a:rPr>
              <a:t>認知症になると起こる２つの症状</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2CF6C9A-0042-4199-9974-5C37B3B6F60D}"/>
              </a:ext>
            </a:extLst>
          </p:cNvPr>
          <p:cNvSpPr/>
          <p:nvPr/>
        </p:nvSpPr>
        <p:spPr>
          <a:xfrm>
            <a:off x="468313" y="174625"/>
            <a:ext cx="8207375" cy="719138"/>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3200" dirty="0">
                <a:latin typeface="HG丸ｺﾞｼｯｸM-PRO" panose="020F0600000000000000" pitchFamily="50" charset="-128"/>
                <a:ea typeface="HG丸ｺﾞｼｯｸM-PRO" panose="020F0600000000000000" pitchFamily="50" charset="-128"/>
              </a:rPr>
              <a:t> </a:t>
            </a:r>
            <a:r>
              <a:rPr lang="ja-JP" altLang="en-US" sz="3200" b="1" dirty="0">
                <a:latin typeface="HG丸ｺﾞｼｯｸM-PRO" panose="020F0600000000000000" pitchFamily="50" charset="-128"/>
                <a:ea typeface="HG丸ｺﾞｼｯｸM-PRO" panose="020F0600000000000000" pitchFamily="50" charset="-128"/>
              </a:rPr>
              <a:t>認知症の中核症状 （① 記憶障害）</a:t>
            </a:r>
          </a:p>
        </p:txBody>
      </p:sp>
      <p:sp>
        <p:nvSpPr>
          <p:cNvPr id="3" name="Shape 489">
            <a:extLst>
              <a:ext uri="{FF2B5EF4-FFF2-40B4-BE49-F238E27FC236}">
                <a16:creationId xmlns:a16="http://schemas.microsoft.com/office/drawing/2014/main" id="{DFEC7064-D224-4F10-A0BB-0050B3E035E0}"/>
              </a:ext>
            </a:extLst>
          </p:cNvPr>
          <p:cNvSpPr/>
          <p:nvPr/>
        </p:nvSpPr>
        <p:spPr>
          <a:xfrm>
            <a:off x="2743200" y="1103313"/>
            <a:ext cx="5932488" cy="893762"/>
          </a:xfrm>
          <a:custGeom>
            <a:avLst/>
            <a:gdLst/>
            <a:ahLst/>
            <a:cxnLst/>
            <a:rect l="0" t="0" r="0" b="0"/>
            <a:pathLst>
              <a:path w="5933821" h="1098931">
                <a:moveTo>
                  <a:pt x="0" y="208280"/>
                </a:moveTo>
                <a:lnTo>
                  <a:pt x="5066157" y="208280"/>
                </a:lnTo>
                <a:lnTo>
                  <a:pt x="5066157" y="0"/>
                </a:lnTo>
                <a:lnTo>
                  <a:pt x="5933821" y="549402"/>
                </a:lnTo>
                <a:lnTo>
                  <a:pt x="5066157" y="1098931"/>
                </a:lnTo>
                <a:lnTo>
                  <a:pt x="5066157" y="890651"/>
                </a:lnTo>
                <a:lnTo>
                  <a:pt x="0" y="890651"/>
                </a:lnTo>
                <a:close/>
              </a:path>
            </a:pathLst>
          </a:custGeom>
          <a:gradFill flip="none" rotWithShape="1">
            <a:gsLst>
              <a:gs pos="0">
                <a:schemeClr val="accent1">
                  <a:lumMod val="90000"/>
                  <a:tint val="66000"/>
                  <a:satMod val="160000"/>
                </a:schemeClr>
              </a:gs>
              <a:gs pos="50000">
                <a:schemeClr val="accent1">
                  <a:lumMod val="90000"/>
                  <a:tint val="44500"/>
                  <a:satMod val="160000"/>
                </a:schemeClr>
              </a:gs>
              <a:gs pos="100000">
                <a:schemeClr val="accent1">
                  <a:lumMod val="90000"/>
                  <a:tint val="23500"/>
                  <a:satMod val="160000"/>
                </a:schemeClr>
              </a:gs>
            </a:gsLst>
            <a:lin ang="16200000" scaled="1"/>
            <a:tileRect/>
          </a:gradFill>
          <a:ln w="38100" cap="flat">
            <a:miter lim="101600"/>
          </a:ln>
        </p:spPr>
        <p:style>
          <a:lnRef idx="1">
            <a:srgbClr val="00B050"/>
          </a:lnRef>
          <a:fillRef idx="0">
            <a:srgbClr val="000000">
              <a:alpha val="0"/>
            </a:srgbClr>
          </a:fillRef>
          <a:effectRef idx="0">
            <a:scrgbClr r="0" g="0" b="0"/>
          </a:effectRef>
          <a:fontRef idx="none"/>
        </p:style>
        <p:txBody>
          <a:bodyPr/>
          <a:lstStyle/>
          <a:p>
            <a:pPr>
              <a:defRPr/>
            </a:pPr>
            <a:endParaRPr lang="ja-JP" altLang="en-US"/>
          </a:p>
        </p:txBody>
      </p:sp>
      <p:sp>
        <p:nvSpPr>
          <p:cNvPr id="4" name="フレーム 3">
            <a:extLst>
              <a:ext uri="{FF2B5EF4-FFF2-40B4-BE49-F238E27FC236}">
                <a16:creationId xmlns:a16="http://schemas.microsoft.com/office/drawing/2014/main" id="{BD8FC82A-2E33-42EC-84A4-B8E9DBD6593E}"/>
              </a:ext>
            </a:extLst>
          </p:cNvPr>
          <p:cNvSpPr/>
          <p:nvPr/>
        </p:nvSpPr>
        <p:spPr>
          <a:xfrm>
            <a:off x="468313" y="1055688"/>
            <a:ext cx="2016125" cy="95567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5" name="正方形/長方形 4">
            <a:extLst>
              <a:ext uri="{FF2B5EF4-FFF2-40B4-BE49-F238E27FC236}">
                <a16:creationId xmlns:a16="http://schemas.microsoft.com/office/drawing/2014/main" id="{02E10812-70AB-42C3-9017-38E2F6B3A952}"/>
              </a:ext>
            </a:extLst>
          </p:cNvPr>
          <p:cNvSpPr/>
          <p:nvPr/>
        </p:nvSpPr>
        <p:spPr>
          <a:xfrm>
            <a:off x="709613" y="1119188"/>
            <a:ext cx="1584325" cy="7524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3200" b="1" dirty="0">
                <a:latin typeface="HG丸ｺﾞｼｯｸM-PRO" panose="020F0600000000000000" pitchFamily="50" charset="-128"/>
                <a:ea typeface="HG丸ｺﾞｼｯｸM-PRO" panose="020F0600000000000000" pitchFamily="50" charset="-128"/>
              </a:rPr>
              <a:t>若い脳</a:t>
            </a:r>
          </a:p>
        </p:txBody>
      </p:sp>
      <p:sp>
        <p:nvSpPr>
          <p:cNvPr id="6" name="フレーム 5">
            <a:extLst>
              <a:ext uri="{FF2B5EF4-FFF2-40B4-BE49-F238E27FC236}">
                <a16:creationId xmlns:a16="http://schemas.microsoft.com/office/drawing/2014/main" id="{93B46DC4-DC9C-45B0-8E38-78FED2930399}"/>
              </a:ext>
            </a:extLst>
          </p:cNvPr>
          <p:cNvSpPr/>
          <p:nvPr/>
        </p:nvSpPr>
        <p:spPr>
          <a:xfrm>
            <a:off x="487363" y="2205038"/>
            <a:ext cx="2016125" cy="9779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7" name="正方形/長方形 6">
            <a:extLst>
              <a:ext uri="{FF2B5EF4-FFF2-40B4-BE49-F238E27FC236}">
                <a16:creationId xmlns:a16="http://schemas.microsoft.com/office/drawing/2014/main" id="{EF0305AB-8A09-4FD9-A7D4-6BA5F6B82CA8}"/>
              </a:ext>
            </a:extLst>
          </p:cNvPr>
          <p:cNvSpPr/>
          <p:nvPr/>
        </p:nvSpPr>
        <p:spPr>
          <a:xfrm>
            <a:off x="739775" y="2354263"/>
            <a:ext cx="1584325" cy="6064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3200" b="1" dirty="0">
                <a:latin typeface="HG丸ｺﾞｼｯｸM-PRO" panose="020F0600000000000000" pitchFamily="50" charset="-128"/>
                <a:ea typeface="HG丸ｺﾞｼｯｸM-PRO" panose="020F0600000000000000" pitchFamily="50" charset="-128"/>
              </a:rPr>
              <a:t>物忘れ</a:t>
            </a:r>
          </a:p>
        </p:txBody>
      </p:sp>
      <p:sp>
        <p:nvSpPr>
          <p:cNvPr id="9" name="Shape 489">
            <a:extLst>
              <a:ext uri="{FF2B5EF4-FFF2-40B4-BE49-F238E27FC236}">
                <a16:creationId xmlns:a16="http://schemas.microsoft.com/office/drawing/2014/main" id="{61C2B5EA-D0E3-4BCC-9823-4A7391745CB0}"/>
              </a:ext>
            </a:extLst>
          </p:cNvPr>
          <p:cNvSpPr/>
          <p:nvPr/>
        </p:nvSpPr>
        <p:spPr>
          <a:xfrm>
            <a:off x="2747963" y="2208213"/>
            <a:ext cx="5932487" cy="889000"/>
          </a:xfrm>
          <a:custGeom>
            <a:avLst/>
            <a:gdLst/>
            <a:ahLst/>
            <a:cxnLst/>
            <a:rect l="0" t="0" r="0" b="0"/>
            <a:pathLst>
              <a:path w="5933821" h="1098931">
                <a:moveTo>
                  <a:pt x="0" y="208280"/>
                </a:moveTo>
                <a:lnTo>
                  <a:pt x="5066157" y="208280"/>
                </a:lnTo>
                <a:lnTo>
                  <a:pt x="5066157" y="0"/>
                </a:lnTo>
                <a:lnTo>
                  <a:pt x="5933821" y="549402"/>
                </a:lnTo>
                <a:lnTo>
                  <a:pt x="5066157" y="1098931"/>
                </a:lnTo>
                <a:lnTo>
                  <a:pt x="5066157" y="890651"/>
                </a:lnTo>
                <a:lnTo>
                  <a:pt x="0" y="890651"/>
                </a:lnTo>
                <a:close/>
              </a:path>
            </a:pathLst>
          </a:custGeom>
          <a:gradFill flip="none" rotWithShape="1">
            <a:gsLst>
              <a:gs pos="0">
                <a:schemeClr val="accent1">
                  <a:lumMod val="90000"/>
                  <a:tint val="66000"/>
                  <a:satMod val="160000"/>
                </a:schemeClr>
              </a:gs>
              <a:gs pos="50000">
                <a:schemeClr val="accent1">
                  <a:lumMod val="90000"/>
                  <a:tint val="44500"/>
                  <a:satMod val="160000"/>
                </a:schemeClr>
              </a:gs>
              <a:gs pos="100000">
                <a:schemeClr val="accent1">
                  <a:lumMod val="90000"/>
                  <a:tint val="23500"/>
                  <a:satMod val="160000"/>
                </a:schemeClr>
              </a:gs>
            </a:gsLst>
            <a:lin ang="16200000" scaled="1"/>
            <a:tileRect/>
          </a:gradFill>
          <a:ln w="38100" cap="flat">
            <a:miter lim="101600"/>
          </a:ln>
        </p:spPr>
        <p:style>
          <a:lnRef idx="1">
            <a:srgbClr val="00B050"/>
          </a:lnRef>
          <a:fillRef idx="0">
            <a:srgbClr val="000000">
              <a:alpha val="0"/>
            </a:srgbClr>
          </a:fillRef>
          <a:effectRef idx="0">
            <a:scrgbClr r="0" g="0" b="0"/>
          </a:effectRef>
          <a:fontRef idx="none"/>
        </p:style>
        <p:txBody>
          <a:bodyPr/>
          <a:lstStyle/>
          <a:p>
            <a:pPr>
              <a:defRPr/>
            </a:pPr>
            <a:endParaRPr lang="ja-JP" altLang="en-US"/>
          </a:p>
        </p:txBody>
      </p:sp>
      <p:sp>
        <p:nvSpPr>
          <p:cNvPr id="10" name="楕円 9">
            <a:extLst>
              <a:ext uri="{FF2B5EF4-FFF2-40B4-BE49-F238E27FC236}">
                <a16:creationId xmlns:a16="http://schemas.microsoft.com/office/drawing/2014/main" id="{0172F4CC-C72B-4B7E-8628-D8E1E085A037}"/>
              </a:ext>
            </a:extLst>
          </p:cNvPr>
          <p:cNvSpPr/>
          <p:nvPr/>
        </p:nvSpPr>
        <p:spPr>
          <a:xfrm>
            <a:off x="3168650" y="2455863"/>
            <a:ext cx="935038" cy="792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楕円 10">
            <a:extLst>
              <a:ext uri="{FF2B5EF4-FFF2-40B4-BE49-F238E27FC236}">
                <a16:creationId xmlns:a16="http://schemas.microsoft.com/office/drawing/2014/main" id="{44D07AA3-3300-4185-A43E-E0B034672FDB}"/>
              </a:ext>
            </a:extLst>
          </p:cNvPr>
          <p:cNvSpPr/>
          <p:nvPr/>
        </p:nvSpPr>
        <p:spPr>
          <a:xfrm>
            <a:off x="6923088" y="1885950"/>
            <a:ext cx="709612" cy="774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楕円 11">
            <a:extLst>
              <a:ext uri="{FF2B5EF4-FFF2-40B4-BE49-F238E27FC236}">
                <a16:creationId xmlns:a16="http://schemas.microsoft.com/office/drawing/2014/main" id="{B7E0DF4A-1192-4B18-AAF6-DF47F8BD7CA7}"/>
              </a:ext>
            </a:extLst>
          </p:cNvPr>
          <p:cNvSpPr/>
          <p:nvPr/>
        </p:nvSpPr>
        <p:spPr>
          <a:xfrm>
            <a:off x="5005388" y="2501900"/>
            <a:ext cx="430212" cy="319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フレーム 12">
            <a:extLst>
              <a:ext uri="{FF2B5EF4-FFF2-40B4-BE49-F238E27FC236}">
                <a16:creationId xmlns:a16="http://schemas.microsoft.com/office/drawing/2014/main" id="{662F4428-C0FA-44B6-91E7-78DCDA116631}"/>
              </a:ext>
            </a:extLst>
          </p:cNvPr>
          <p:cNvSpPr/>
          <p:nvPr/>
        </p:nvSpPr>
        <p:spPr>
          <a:xfrm>
            <a:off x="496888" y="3448050"/>
            <a:ext cx="2016125" cy="98742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14" name="正方形/長方形 13">
            <a:extLst>
              <a:ext uri="{FF2B5EF4-FFF2-40B4-BE49-F238E27FC236}">
                <a16:creationId xmlns:a16="http://schemas.microsoft.com/office/drawing/2014/main" id="{60CBC6A1-A5C5-45BE-8D64-07504C7B13EC}"/>
              </a:ext>
            </a:extLst>
          </p:cNvPr>
          <p:cNvSpPr/>
          <p:nvPr/>
        </p:nvSpPr>
        <p:spPr>
          <a:xfrm>
            <a:off x="709613" y="3644900"/>
            <a:ext cx="1584325" cy="5619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3200" b="1" dirty="0">
                <a:latin typeface="HG丸ｺﾞｼｯｸM-PRO" panose="020F0600000000000000" pitchFamily="50" charset="-128"/>
                <a:ea typeface="HG丸ｺﾞｼｯｸM-PRO" panose="020F0600000000000000" pitchFamily="50" charset="-128"/>
              </a:rPr>
              <a:t>認知症</a:t>
            </a:r>
          </a:p>
        </p:txBody>
      </p:sp>
      <p:sp>
        <p:nvSpPr>
          <p:cNvPr id="15" name="Shape 489">
            <a:extLst>
              <a:ext uri="{FF2B5EF4-FFF2-40B4-BE49-F238E27FC236}">
                <a16:creationId xmlns:a16="http://schemas.microsoft.com/office/drawing/2014/main" id="{854A37D9-5240-4A02-A529-9B5C3245573C}"/>
              </a:ext>
            </a:extLst>
          </p:cNvPr>
          <p:cNvSpPr/>
          <p:nvPr/>
        </p:nvSpPr>
        <p:spPr>
          <a:xfrm>
            <a:off x="2713038" y="3609975"/>
            <a:ext cx="5934075" cy="735013"/>
          </a:xfrm>
          <a:custGeom>
            <a:avLst/>
            <a:gdLst/>
            <a:ahLst/>
            <a:cxnLst/>
            <a:rect l="0" t="0" r="0" b="0"/>
            <a:pathLst>
              <a:path w="5933821" h="1098931">
                <a:moveTo>
                  <a:pt x="0" y="208280"/>
                </a:moveTo>
                <a:lnTo>
                  <a:pt x="5066157" y="208280"/>
                </a:lnTo>
                <a:lnTo>
                  <a:pt x="5066157" y="0"/>
                </a:lnTo>
                <a:lnTo>
                  <a:pt x="5933821" y="549402"/>
                </a:lnTo>
                <a:lnTo>
                  <a:pt x="5066157" y="1098931"/>
                </a:lnTo>
                <a:lnTo>
                  <a:pt x="5066157" y="890651"/>
                </a:lnTo>
                <a:lnTo>
                  <a:pt x="0" y="890651"/>
                </a:lnTo>
                <a:close/>
              </a:path>
            </a:pathLst>
          </a:custGeom>
          <a:gradFill flip="none" rotWithShape="1">
            <a:gsLst>
              <a:gs pos="0">
                <a:schemeClr val="accent1">
                  <a:lumMod val="90000"/>
                  <a:tint val="66000"/>
                  <a:satMod val="160000"/>
                </a:schemeClr>
              </a:gs>
              <a:gs pos="50000">
                <a:schemeClr val="accent1">
                  <a:lumMod val="90000"/>
                  <a:tint val="44500"/>
                  <a:satMod val="160000"/>
                </a:schemeClr>
              </a:gs>
              <a:gs pos="100000">
                <a:schemeClr val="accent1">
                  <a:lumMod val="90000"/>
                  <a:tint val="23500"/>
                  <a:satMod val="160000"/>
                </a:schemeClr>
              </a:gs>
            </a:gsLst>
            <a:lin ang="16200000" scaled="1"/>
            <a:tileRect/>
          </a:gradFill>
          <a:ln w="38100" cap="flat">
            <a:miter lim="101600"/>
          </a:ln>
        </p:spPr>
        <p:style>
          <a:lnRef idx="1">
            <a:srgbClr val="00B050"/>
          </a:lnRef>
          <a:fillRef idx="0">
            <a:srgbClr val="000000">
              <a:alpha val="0"/>
            </a:srgbClr>
          </a:fillRef>
          <a:effectRef idx="0">
            <a:scrgbClr r="0" g="0" b="0"/>
          </a:effectRef>
          <a:fontRef idx="none"/>
        </p:style>
        <p:txBody>
          <a:bodyPr/>
          <a:lstStyle/>
          <a:p>
            <a:pPr>
              <a:defRPr/>
            </a:pPr>
            <a:endParaRPr lang="ja-JP" altLang="en-US"/>
          </a:p>
        </p:txBody>
      </p:sp>
      <p:sp>
        <p:nvSpPr>
          <p:cNvPr id="16" name="正方形/長方形 15">
            <a:extLst>
              <a:ext uri="{FF2B5EF4-FFF2-40B4-BE49-F238E27FC236}">
                <a16:creationId xmlns:a16="http://schemas.microsoft.com/office/drawing/2014/main" id="{460DB437-C568-40E6-96B2-0D47D103DDC1}"/>
              </a:ext>
            </a:extLst>
          </p:cNvPr>
          <p:cNvSpPr/>
          <p:nvPr/>
        </p:nvSpPr>
        <p:spPr>
          <a:xfrm>
            <a:off x="3578225" y="3541713"/>
            <a:ext cx="736600" cy="88265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p>
        </p:txBody>
      </p:sp>
      <p:sp>
        <p:nvSpPr>
          <p:cNvPr id="19" name="正方形/長方形 18">
            <a:extLst>
              <a:ext uri="{FF2B5EF4-FFF2-40B4-BE49-F238E27FC236}">
                <a16:creationId xmlns:a16="http://schemas.microsoft.com/office/drawing/2014/main" id="{5BA9EC24-B5B1-49B3-AA31-EDF80F68B135}"/>
              </a:ext>
            </a:extLst>
          </p:cNvPr>
          <p:cNvSpPr/>
          <p:nvPr/>
        </p:nvSpPr>
        <p:spPr>
          <a:xfrm>
            <a:off x="6115050" y="3486150"/>
            <a:ext cx="950913" cy="88265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p>
        </p:txBody>
      </p:sp>
      <p:sp>
        <p:nvSpPr>
          <p:cNvPr id="20" name="四角形: 角を丸くする 19">
            <a:extLst>
              <a:ext uri="{FF2B5EF4-FFF2-40B4-BE49-F238E27FC236}">
                <a16:creationId xmlns:a16="http://schemas.microsoft.com/office/drawing/2014/main" id="{CF9CD2D2-6D11-44A6-84AE-F1C207EDD9E1}"/>
              </a:ext>
            </a:extLst>
          </p:cNvPr>
          <p:cNvSpPr/>
          <p:nvPr/>
        </p:nvSpPr>
        <p:spPr>
          <a:xfrm>
            <a:off x="1116013" y="5214938"/>
            <a:ext cx="7343775" cy="1528762"/>
          </a:xfrm>
          <a:prstGeom prst="roundRect">
            <a:avLst/>
          </a:prstGeom>
          <a:ln>
            <a:solidFill>
              <a:srgbClr val="FF33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2000" b="1" dirty="0">
                <a:solidFill>
                  <a:schemeClr val="accent6"/>
                </a:solidFill>
                <a:latin typeface="HG丸ｺﾞｼｯｸM-PRO" panose="020F0600000000000000" pitchFamily="50" charset="-128"/>
                <a:ea typeface="HG丸ｺﾞｼｯｸM-PRO" panose="020F0600000000000000" pitchFamily="50" charset="-128"/>
              </a:rPr>
              <a:t>＜記憶障害</a:t>
            </a:r>
            <a:r>
              <a:rPr lang="en-US" altLang="ja-JP" sz="2000" b="1" dirty="0">
                <a:solidFill>
                  <a:schemeClr val="accent6"/>
                </a:solidFill>
                <a:latin typeface="HG丸ｺﾞｼｯｸM-PRO" panose="020F0600000000000000" pitchFamily="50" charset="-128"/>
                <a:ea typeface="HG丸ｺﾞｼｯｸM-PRO" panose="020F0600000000000000" pitchFamily="50" charset="-128"/>
              </a:rPr>
              <a:t>(</a:t>
            </a:r>
            <a:r>
              <a:rPr lang="ja-JP" altLang="en-US" sz="2000" b="1" dirty="0">
                <a:solidFill>
                  <a:schemeClr val="accent6"/>
                </a:solidFill>
                <a:latin typeface="HG丸ｺﾞｼｯｸM-PRO" panose="020F0600000000000000" pitchFamily="50" charset="-128"/>
                <a:ea typeface="HG丸ｺﾞｼｯｸM-PRO" panose="020F0600000000000000" pitchFamily="50" charset="-128"/>
              </a:rPr>
              <a:t>認知症）＞　　＜加齢に伴う物忘れ＞</a:t>
            </a:r>
            <a:endParaRPr lang="en-US" altLang="ja-JP" sz="2000" b="1" dirty="0">
              <a:solidFill>
                <a:schemeClr val="accent6"/>
              </a:solidFill>
              <a:latin typeface="HG丸ｺﾞｼｯｸM-PRO" panose="020F0600000000000000" pitchFamily="50" charset="-128"/>
              <a:ea typeface="HG丸ｺﾞｼｯｸM-PRO" panose="020F0600000000000000" pitchFamily="50" charset="-128"/>
            </a:endParaRPr>
          </a:p>
          <a:p>
            <a:pPr>
              <a:defRPr/>
            </a:pPr>
            <a:r>
              <a:rPr lang="ja-JP" altLang="en-US" sz="1600" dirty="0">
                <a:solidFill>
                  <a:schemeClr val="accent6"/>
                </a:solidFill>
                <a:latin typeface="HG丸ｺﾞｼｯｸM-PRO" panose="020F0600000000000000" pitchFamily="50" charset="-128"/>
                <a:ea typeface="HG丸ｺﾞｼｯｸM-PRO" panose="020F0600000000000000" pitchFamily="50" charset="-128"/>
              </a:rPr>
              <a:t>                 食べた事　                      　            食べた物</a:t>
            </a:r>
            <a:endParaRPr lang="en-US" altLang="ja-JP" sz="1600" dirty="0">
              <a:solidFill>
                <a:schemeClr val="accent6"/>
              </a:solidFill>
              <a:latin typeface="HG丸ｺﾞｼｯｸM-PRO" panose="020F0600000000000000" pitchFamily="50" charset="-128"/>
              <a:ea typeface="HG丸ｺﾞｼｯｸM-PRO" panose="020F0600000000000000" pitchFamily="50" charset="-128"/>
            </a:endParaRPr>
          </a:p>
          <a:p>
            <a:pPr>
              <a:defRPr/>
            </a:pPr>
            <a:r>
              <a:rPr lang="ja-JP" altLang="en-US" sz="1600" dirty="0">
                <a:solidFill>
                  <a:schemeClr val="accent6"/>
                </a:solidFill>
                <a:latin typeface="HG丸ｺﾞｼｯｸM-PRO" panose="020F0600000000000000" pitchFamily="50" charset="-128"/>
                <a:ea typeface="HG丸ｺﾞｼｯｸM-PRO" panose="020F0600000000000000" pitchFamily="50" charset="-128"/>
              </a:rPr>
              <a:t>　　　     旅行に行った事      　                   旅行に行った行き先</a:t>
            </a:r>
            <a:endParaRPr lang="en-US" altLang="ja-JP" sz="1600" dirty="0">
              <a:solidFill>
                <a:schemeClr val="accent6"/>
              </a:solidFill>
              <a:latin typeface="HG丸ｺﾞｼｯｸM-PRO" panose="020F0600000000000000" pitchFamily="50" charset="-128"/>
              <a:ea typeface="HG丸ｺﾞｼｯｸM-PRO" panose="020F0600000000000000" pitchFamily="50" charset="-128"/>
            </a:endParaRPr>
          </a:p>
          <a:p>
            <a:pPr>
              <a:defRPr/>
            </a:pPr>
            <a:r>
              <a:rPr lang="ja-JP" altLang="en-US" sz="1600" dirty="0">
                <a:solidFill>
                  <a:schemeClr val="accent6"/>
                </a:solidFill>
                <a:latin typeface="HG丸ｺﾞｼｯｸM-PRO" panose="020F0600000000000000" pitchFamily="50" charset="-128"/>
                <a:ea typeface="HG丸ｺﾞｼｯｸM-PRO" panose="020F0600000000000000" pitchFamily="50" charset="-128"/>
              </a:rPr>
              <a:t>                 孫の存在　                                     孫の名前</a:t>
            </a:r>
            <a:endParaRPr lang="en-US" altLang="ja-JP" sz="1600" dirty="0">
              <a:solidFill>
                <a:schemeClr val="accent6"/>
              </a:solidFill>
              <a:latin typeface="HG丸ｺﾞｼｯｸM-PRO" panose="020F0600000000000000" pitchFamily="50" charset="-128"/>
              <a:ea typeface="HG丸ｺﾞｼｯｸM-PRO" panose="020F0600000000000000" pitchFamily="50" charset="-128"/>
            </a:endParaRPr>
          </a:p>
          <a:p>
            <a:pPr>
              <a:defRPr/>
            </a:pPr>
            <a:r>
              <a:rPr lang="ja-JP" altLang="en-US" sz="1600" dirty="0">
                <a:solidFill>
                  <a:schemeClr val="accent6"/>
                </a:solidFill>
                <a:latin typeface="HG丸ｺﾞｼｯｸM-PRO" panose="020F0600000000000000" pitchFamily="50" charset="-128"/>
                <a:ea typeface="HG丸ｺﾞｼｯｸM-PRO" panose="020F0600000000000000" pitchFamily="50" charset="-128"/>
              </a:rPr>
              <a:t>            物忘れの自覚に乏しい                 　   物忘れの自覚あり</a:t>
            </a:r>
          </a:p>
        </p:txBody>
      </p:sp>
      <p:sp>
        <p:nvSpPr>
          <p:cNvPr id="21" name="吹き出し: 角を丸めた四角形 20">
            <a:extLst>
              <a:ext uri="{FF2B5EF4-FFF2-40B4-BE49-F238E27FC236}">
                <a16:creationId xmlns:a16="http://schemas.microsoft.com/office/drawing/2014/main" id="{F89EC303-7ECE-4005-BC9E-AACE0A252B2F}"/>
              </a:ext>
            </a:extLst>
          </p:cNvPr>
          <p:cNvSpPr/>
          <p:nvPr/>
        </p:nvSpPr>
        <p:spPr>
          <a:xfrm>
            <a:off x="161925" y="5607050"/>
            <a:ext cx="1908175" cy="396875"/>
          </a:xfrm>
          <a:prstGeom prst="wedgeRoundRectCallout">
            <a:avLst>
              <a:gd name="adj1" fmla="val 60634"/>
              <a:gd name="adj2" fmla="val -171"/>
              <a:gd name="adj3" fmla="val 16667"/>
            </a:avLst>
          </a:prstGeom>
          <a:solidFill>
            <a:schemeClr val="accent3">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schemeClr val="tx1"/>
                </a:solidFill>
                <a:latin typeface="HG丸ｺﾞｼｯｸM-PRO" panose="020F0600000000000000" pitchFamily="50" charset="-128"/>
                <a:ea typeface="HG丸ｺﾞｼｯｸM-PRO" panose="020F0600000000000000" pitchFamily="50" charset="-128"/>
              </a:rPr>
              <a:t>体験自体を忘れる</a:t>
            </a: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23" name="直線コネクタ 22">
            <a:extLst>
              <a:ext uri="{FF2B5EF4-FFF2-40B4-BE49-F238E27FC236}">
                <a16:creationId xmlns:a16="http://schemas.microsoft.com/office/drawing/2014/main" id="{C76368AB-5093-4FF1-AFC9-DFB8AED46C7D}"/>
              </a:ext>
            </a:extLst>
          </p:cNvPr>
          <p:cNvCxnSpPr>
            <a:cxnSpLocks/>
          </p:cNvCxnSpPr>
          <p:nvPr/>
        </p:nvCxnSpPr>
        <p:spPr>
          <a:xfrm>
            <a:off x="4865688" y="5462588"/>
            <a:ext cx="0" cy="1223962"/>
          </a:xfrm>
          <a:prstGeom prst="line">
            <a:avLst/>
          </a:prstGeom>
        </p:spPr>
        <p:style>
          <a:lnRef idx="1">
            <a:schemeClr val="accent2"/>
          </a:lnRef>
          <a:fillRef idx="0">
            <a:schemeClr val="accent2"/>
          </a:fillRef>
          <a:effectRef idx="0">
            <a:schemeClr val="accent2"/>
          </a:effectRef>
          <a:fontRef idx="minor">
            <a:schemeClr val="tx1"/>
          </a:fontRef>
        </p:style>
      </p:cxnSp>
      <p:sp>
        <p:nvSpPr>
          <p:cNvPr id="24596" name="Text Box 20"/>
          <p:cNvSpPr txBox="1">
            <a:spLocks noChangeArrowheads="1"/>
          </p:cNvSpPr>
          <p:nvPr/>
        </p:nvSpPr>
        <p:spPr bwMode="auto">
          <a:xfrm>
            <a:off x="6604000" y="4305300"/>
            <a:ext cx="20780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spcBef>
                <a:spcPct val="0"/>
              </a:spcBef>
              <a:buFontTx/>
              <a:buNone/>
            </a:pPr>
            <a:r>
              <a:rPr lang="ja-JP" altLang="en-US" sz="1600" b="1">
                <a:ea typeface="HG丸ｺﾞｼｯｸM-PRO" panose="020F0600000000000000" pitchFamily="50" charset="-128"/>
              </a:rPr>
              <a:t>昨日と今日が</a:t>
            </a:r>
            <a:endParaRPr lang="en-US" altLang="ja-JP" sz="1600" b="1">
              <a:ea typeface="HG丸ｺﾞｼｯｸM-PRO" panose="020F0600000000000000" pitchFamily="50" charset="-128"/>
            </a:endParaRPr>
          </a:p>
          <a:p>
            <a:pPr>
              <a:spcBef>
                <a:spcPct val="0"/>
              </a:spcBef>
              <a:buFontTx/>
              <a:buNone/>
            </a:pPr>
            <a:r>
              <a:rPr lang="ja-JP" altLang="en-US" sz="1600" b="1">
                <a:ea typeface="HG丸ｺﾞｼｯｸM-PRO" panose="020F0600000000000000" pitchFamily="50" charset="-128"/>
              </a:rPr>
              <a:t>つながっていない。</a:t>
            </a:r>
            <a:endParaRPr lang="en-US" altLang="ja-JP" sz="1600" b="1">
              <a:ea typeface="HG丸ｺﾞｼｯｸM-PRO" panose="020F0600000000000000" pitchFamily="50" charset="-128"/>
            </a:endParaRPr>
          </a:p>
        </p:txBody>
      </p:sp>
      <p:sp>
        <p:nvSpPr>
          <p:cNvPr id="8" name="思考の吹き出し: 雲形 7">
            <a:extLst>
              <a:ext uri="{FF2B5EF4-FFF2-40B4-BE49-F238E27FC236}">
                <a16:creationId xmlns:a16="http://schemas.microsoft.com/office/drawing/2014/main" id="{31D8FF14-5850-4E2D-A837-7DD89C91AA91}"/>
              </a:ext>
            </a:extLst>
          </p:cNvPr>
          <p:cNvSpPr/>
          <p:nvPr/>
        </p:nvSpPr>
        <p:spPr>
          <a:xfrm>
            <a:off x="6196013" y="4144963"/>
            <a:ext cx="2778125" cy="860425"/>
          </a:xfrm>
          <a:prstGeom prst="cloudCallout">
            <a:avLst>
              <a:gd name="adj1" fmla="val -38029"/>
              <a:gd name="adj2" fmla="val -71479"/>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思考の吹き出し: 雲形 24">
            <a:extLst>
              <a:ext uri="{FF2B5EF4-FFF2-40B4-BE49-F238E27FC236}">
                <a16:creationId xmlns:a16="http://schemas.microsoft.com/office/drawing/2014/main" id="{169B3893-CCB7-46CD-969F-46D310F093CF}"/>
              </a:ext>
            </a:extLst>
          </p:cNvPr>
          <p:cNvSpPr/>
          <p:nvPr/>
        </p:nvSpPr>
        <p:spPr>
          <a:xfrm>
            <a:off x="4179888" y="3019425"/>
            <a:ext cx="2016125" cy="889000"/>
          </a:xfrm>
          <a:prstGeom prst="cloudCallout">
            <a:avLst>
              <a:gd name="adj1" fmla="val -45221"/>
              <a:gd name="adj2" fmla="val 83435"/>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599" name="Text Box 20"/>
          <p:cNvSpPr txBox="1">
            <a:spLocks noChangeArrowheads="1"/>
          </p:cNvSpPr>
          <p:nvPr/>
        </p:nvSpPr>
        <p:spPr bwMode="auto">
          <a:xfrm>
            <a:off x="4386263" y="3155950"/>
            <a:ext cx="1746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spcBef>
                <a:spcPct val="0"/>
              </a:spcBef>
              <a:buFontTx/>
              <a:buNone/>
            </a:pPr>
            <a:r>
              <a:rPr lang="ja-JP" altLang="en-US" sz="1600" b="1">
                <a:ea typeface="HG丸ｺﾞｼｯｸM-PRO" panose="020F0600000000000000" pitchFamily="50" charset="-128"/>
              </a:rPr>
              <a:t>その時間が全部</a:t>
            </a:r>
            <a:endParaRPr lang="en-US" altLang="ja-JP" sz="1600" b="1">
              <a:ea typeface="HG丸ｺﾞｼｯｸM-PRO" panose="020F0600000000000000" pitchFamily="50" charset="-128"/>
            </a:endParaRPr>
          </a:p>
          <a:p>
            <a:pPr>
              <a:spcBef>
                <a:spcPct val="0"/>
              </a:spcBef>
              <a:buFontTx/>
              <a:buNone/>
            </a:pPr>
            <a:r>
              <a:rPr lang="ja-JP" altLang="en-US" sz="1600" b="1">
                <a:ea typeface="HG丸ｺﾞｼｯｸM-PRO" panose="020F0600000000000000" pitchFamily="50" charset="-128"/>
              </a:rPr>
              <a:t>抜け落ちる。</a:t>
            </a:r>
            <a:endParaRPr lang="en-US" altLang="ja-JP" sz="1600" b="1">
              <a:ea typeface="HG丸ｺﾞｼｯｸM-PRO" panose="020F0600000000000000" pitchFamily="50" charset="-128"/>
            </a:endParaRPr>
          </a:p>
        </p:txBody>
      </p:sp>
      <p:sp>
        <p:nvSpPr>
          <p:cNvPr id="27" name="正方形/長方形 26">
            <a:extLst>
              <a:ext uri="{FF2B5EF4-FFF2-40B4-BE49-F238E27FC236}">
                <a16:creationId xmlns:a16="http://schemas.microsoft.com/office/drawing/2014/main" id="{3D9B32AC-538F-4757-8315-D756620FBCA0}"/>
              </a:ext>
            </a:extLst>
          </p:cNvPr>
          <p:cNvSpPr/>
          <p:nvPr/>
        </p:nvSpPr>
        <p:spPr>
          <a:xfrm>
            <a:off x="3578225" y="4575175"/>
            <a:ext cx="736600" cy="422275"/>
          </a:xfrm>
          <a:prstGeom prst="rect">
            <a:avLst/>
          </a:prstGeom>
          <a:solidFill>
            <a:schemeClr val="accent5"/>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p>
        </p:txBody>
      </p:sp>
      <p:sp>
        <p:nvSpPr>
          <p:cNvPr id="17" name="矢印: 下 16">
            <a:extLst>
              <a:ext uri="{FF2B5EF4-FFF2-40B4-BE49-F238E27FC236}">
                <a16:creationId xmlns:a16="http://schemas.microsoft.com/office/drawing/2014/main" id="{BEF4AE71-3821-49E7-A147-D855C338A662}"/>
              </a:ext>
            </a:extLst>
          </p:cNvPr>
          <p:cNvSpPr/>
          <p:nvPr/>
        </p:nvSpPr>
        <p:spPr>
          <a:xfrm>
            <a:off x="3819525" y="4159250"/>
            <a:ext cx="303213" cy="35718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é¢é£ç»å"/>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716" t="4678" r="3207" b="4677"/>
          <a:stretch>
            <a:fillRect/>
          </a:stretch>
        </p:blipFill>
        <p:spPr>
          <a:xfrm>
            <a:off x="504031" y="1448594"/>
            <a:ext cx="8135938" cy="3960812"/>
          </a:xfrm>
          <a:noFill/>
          <a:extLst>
            <a:ext uri="{909E8E84-426E-40DD-AFC4-6F175D3DCCD1}">
              <a14:hiddenFill xmlns:a14="http://schemas.microsoft.com/office/drawing/2010/main">
                <a:solidFill>
                  <a:srgbClr val="FFFFFF"/>
                </a:solidFill>
              </a14:hiddenFill>
            </a:ext>
          </a:extLst>
        </p:spPr>
      </p:pic>
      <p:sp>
        <p:nvSpPr>
          <p:cNvPr id="26627" name="テキスト ボックス 3"/>
          <p:cNvSpPr txBox="1">
            <a:spLocks noChangeArrowheads="1"/>
          </p:cNvSpPr>
          <p:nvPr/>
        </p:nvSpPr>
        <p:spPr bwMode="auto">
          <a:xfrm>
            <a:off x="393700" y="5551955"/>
            <a:ext cx="8356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spcBef>
                <a:spcPct val="0"/>
              </a:spcBef>
              <a:buFontTx/>
              <a:buNone/>
            </a:pPr>
            <a:r>
              <a:rPr lang="ja-JP" altLang="en-US" sz="2800" dirty="0">
                <a:solidFill>
                  <a:srgbClr val="000000"/>
                </a:solidFill>
                <a:ea typeface="HG丸ｺﾞｼｯｸM-PRO" panose="020F0600000000000000" pitchFamily="50" charset="-128"/>
              </a:rPr>
              <a:t>自分の</a:t>
            </a:r>
            <a:r>
              <a:rPr lang="ja-JP" altLang="en-US" dirty="0">
                <a:solidFill>
                  <a:srgbClr val="000000"/>
                </a:solidFill>
                <a:ea typeface="HG丸ｺﾞｼｯｸM-PRO" panose="020F0600000000000000" pitchFamily="50" charset="-128"/>
              </a:rPr>
              <a:t>置かれて</a:t>
            </a:r>
            <a:r>
              <a:rPr lang="ja-JP" altLang="en-US" sz="2800" dirty="0">
                <a:solidFill>
                  <a:srgbClr val="000000"/>
                </a:solidFill>
                <a:ea typeface="HG丸ｺﾞｼｯｸM-PRO" panose="020F0600000000000000" pitchFamily="50" charset="-128"/>
              </a:rPr>
              <a:t>いる状況を</a:t>
            </a:r>
            <a:r>
              <a:rPr lang="ja-JP" altLang="en-US" sz="2800" b="1" dirty="0">
                <a:solidFill>
                  <a:srgbClr val="FF0000"/>
                </a:solidFill>
                <a:ea typeface="HG丸ｺﾞｼｯｸM-PRO" panose="020F0600000000000000" pitchFamily="50" charset="-128"/>
              </a:rPr>
              <a:t>理解する力が低下</a:t>
            </a:r>
            <a:r>
              <a:rPr lang="ja-JP" altLang="en-US" sz="2800" dirty="0">
                <a:solidFill>
                  <a:srgbClr val="000000"/>
                </a:solidFill>
                <a:ea typeface="HG丸ｺﾞｼｯｸM-PRO" panose="020F0600000000000000" pitchFamily="50" charset="-128"/>
              </a:rPr>
              <a:t>する </a:t>
            </a:r>
          </a:p>
        </p:txBody>
      </p:sp>
      <p:sp>
        <p:nvSpPr>
          <p:cNvPr id="6" name="正方形/長方形 5">
            <a:extLst>
              <a:ext uri="{FF2B5EF4-FFF2-40B4-BE49-F238E27FC236}">
                <a16:creationId xmlns:a16="http://schemas.microsoft.com/office/drawing/2014/main" id="{633F584D-739D-4F2E-BDD8-EC91973B6A90}"/>
              </a:ext>
            </a:extLst>
          </p:cNvPr>
          <p:cNvSpPr/>
          <p:nvPr/>
        </p:nvSpPr>
        <p:spPr>
          <a:xfrm>
            <a:off x="468313" y="207963"/>
            <a:ext cx="8207375" cy="71913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3200" dirty="0">
                <a:latin typeface="HGMaruGothicMPRO" panose="020F0600000000000000" pitchFamily="34" charset="-128"/>
                <a:ea typeface="HGMaruGothicMPRO" panose="020F0600000000000000" pitchFamily="34" charset="-128"/>
              </a:rPr>
              <a:t> </a:t>
            </a:r>
            <a:r>
              <a:rPr lang="ja-JP" altLang="en-US" sz="3200" b="1" dirty="0">
                <a:latin typeface="HGMaruGothicMPRO" panose="020F0600000000000000" pitchFamily="34" charset="-128"/>
                <a:ea typeface="HGMaruGothicMPRO" panose="020F0600000000000000" pitchFamily="34" charset="-128"/>
              </a:rPr>
              <a:t>認知症の中核症状（ ② 見当識障害）</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図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5648" y="3255615"/>
            <a:ext cx="1356695" cy="161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a:extLst>
              <a:ext uri="{FF2B5EF4-FFF2-40B4-BE49-F238E27FC236}">
                <a16:creationId xmlns:a16="http://schemas.microsoft.com/office/drawing/2014/main" id="{8311AD9E-A998-440D-A166-A4F7EED53943}"/>
              </a:ext>
            </a:extLst>
          </p:cNvPr>
          <p:cNvSpPr/>
          <p:nvPr/>
        </p:nvSpPr>
        <p:spPr>
          <a:xfrm>
            <a:off x="179388" y="476250"/>
            <a:ext cx="8766175" cy="719138"/>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3200" b="1" dirty="0">
                <a:latin typeface="HGMaruGothicMPRO" panose="020F0600000000000000" pitchFamily="34" charset="-128"/>
                <a:ea typeface="HGMaruGothicMPRO" panose="020F0600000000000000" pitchFamily="34" charset="-128"/>
              </a:rPr>
              <a:t>認知症の中核症状（③理解力・判断力の低下）</a:t>
            </a:r>
          </a:p>
        </p:txBody>
      </p:sp>
      <p:sp>
        <p:nvSpPr>
          <p:cNvPr id="3" name="正方形/長方形 2">
            <a:extLst>
              <a:ext uri="{FF2B5EF4-FFF2-40B4-BE49-F238E27FC236}">
                <a16:creationId xmlns:a16="http://schemas.microsoft.com/office/drawing/2014/main" id="{5C86BD1E-64D1-497C-9948-8AB17776B18A}"/>
              </a:ext>
            </a:extLst>
          </p:cNvPr>
          <p:cNvSpPr/>
          <p:nvPr/>
        </p:nvSpPr>
        <p:spPr>
          <a:xfrm>
            <a:off x="476250" y="1824038"/>
            <a:ext cx="8200206" cy="25939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3200" dirty="0">
                <a:latin typeface="HGMaruGothicMPRO" panose="020F0600000000000000" pitchFamily="34" charset="-128"/>
                <a:ea typeface="HGMaruGothicMPRO" panose="020F0600000000000000" pitchFamily="34" charset="-128"/>
              </a:rPr>
              <a:t>●考えるスピードの低下</a:t>
            </a:r>
            <a:endParaRPr lang="en-US" altLang="ja-JP" sz="3200" dirty="0">
              <a:latin typeface="HGMaruGothicMPRO" panose="020F0600000000000000" pitchFamily="34" charset="-128"/>
              <a:ea typeface="HGMaruGothicMPRO" panose="020F0600000000000000" pitchFamily="34" charset="-128"/>
            </a:endParaRPr>
          </a:p>
          <a:p>
            <a:pPr>
              <a:defRPr/>
            </a:pPr>
            <a:r>
              <a:rPr lang="ja-JP" altLang="en-US" sz="3200" dirty="0">
                <a:latin typeface="HGMaruGothicMPRO" panose="020F0600000000000000" pitchFamily="34" charset="-128"/>
                <a:ea typeface="HGMaruGothicMPRO" panose="020F0600000000000000" pitchFamily="34" charset="-128"/>
              </a:rPr>
              <a:t>●２つ以上の事が重なると</a:t>
            </a:r>
            <a:r>
              <a:rPr lang="ja-JP" altLang="en-US" sz="3200" u="sng" dirty="0">
                <a:solidFill>
                  <a:srgbClr val="FF0000"/>
                </a:solidFill>
                <a:latin typeface="HGMaruGothicMPRO" panose="020F0600000000000000" pitchFamily="34" charset="-128"/>
                <a:ea typeface="HGMaruGothicMPRO" panose="020F0600000000000000" pitchFamily="34" charset="-128"/>
              </a:rPr>
              <a:t>同時に行えない</a:t>
            </a:r>
            <a:endParaRPr lang="en-US" altLang="ja-JP" sz="3200" dirty="0">
              <a:latin typeface="HGMaruGothicMPRO" panose="020F0600000000000000" pitchFamily="34" charset="-128"/>
              <a:ea typeface="HGMaruGothicMPRO" panose="020F0600000000000000" pitchFamily="34" charset="-128"/>
            </a:endParaRPr>
          </a:p>
          <a:p>
            <a:pPr>
              <a:defRPr/>
            </a:pPr>
            <a:r>
              <a:rPr lang="ja-JP" altLang="en-US" sz="3200" dirty="0">
                <a:latin typeface="HGMaruGothicMPRO" panose="020F0600000000000000" pitchFamily="34" charset="-128"/>
                <a:ea typeface="HGMaruGothicMPRO" panose="020F0600000000000000" pitchFamily="34" charset="-128"/>
              </a:rPr>
              <a:t>●仕組みが目に見えない道具や</a:t>
            </a:r>
            <a:endParaRPr lang="en-US" altLang="ja-JP" sz="3200" dirty="0">
              <a:latin typeface="HGMaruGothicMPRO" panose="020F0600000000000000" pitchFamily="34" charset="-128"/>
              <a:ea typeface="HGMaruGothicMPRO" panose="020F0600000000000000" pitchFamily="34" charset="-128"/>
            </a:endParaRPr>
          </a:p>
          <a:p>
            <a:pPr>
              <a:defRPr/>
            </a:pPr>
            <a:r>
              <a:rPr lang="ja-JP" altLang="en-US" sz="3200" dirty="0">
                <a:solidFill>
                  <a:schemeClr val="tx1"/>
                </a:solidFill>
                <a:latin typeface="HGMaruGothicMPRO" panose="020F0600000000000000" pitchFamily="34" charset="-128"/>
                <a:ea typeface="HGMaruGothicMPRO" panose="020F0600000000000000" pitchFamily="34" charset="-128"/>
              </a:rPr>
              <a:t>　新しい機械が使えない</a:t>
            </a:r>
            <a:endParaRPr lang="en-US" altLang="ja-JP" sz="3200" dirty="0">
              <a:solidFill>
                <a:schemeClr val="tx1"/>
              </a:solidFill>
              <a:latin typeface="HGMaruGothicMPRO" panose="020F0600000000000000" pitchFamily="34" charset="-128"/>
              <a:ea typeface="HGMaruGothicMPRO" panose="020F0600000000000000" pitchFamily="34" charset="-128"/>
            </a:endParaRPr>
          </a:p>
        </p:txBody>
      </p:sp>
      <p:sp>
        <p:nvSpPr>
          <p:cNvPr id="4" name="正方形/長方形 3">
            <a:extLst>
              <a:ext uri="{FF2B5EF4-FFF2-40B4-BE49-F238E27FC236}">
                <a16:creationId xmlns:a16="http://schemas.microsoft.com/office/drawing/2014/main" id="{9C059724-2DFB-4745-AF0A-7E174B27B9BA}"/>
              </a:ext>
            </a:extLst>
          </p:cNvPr>
          <p:cNvSpPr/>
          <p:nvPr/>
        </p:nvSpPr>
        <p:spPr>
          <a:xfrm>
            <a:off x="573088" y="4418013"/>
            <a:ext cx="8351837" cy="20161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2800" dirty="0">
                <a:latin typeface="HG丸ｺﾞｼｯｸM-PRO" panose="020F0600000000000000" pitchFamily="50" charset="-128"/>
                <a:ea typeface="HG丸ｺﾞｼｯｸM-PRO" panose="020F0600000000000000" pitchFamily="50" charset="-128"/>
              </a:rPr>
              <a:t>例）</a:t>
            </a:r>
            <a:endParaRPr lang="en-US" altLang="ja-JP" sz="2800" dirty="0">
              <a:latin typeface="HG丸ｺﾞｼｯｸM-PRO" panose="020F0600000000000000" pitchFamily="50" charset="-128"/>
              <a:ea typeface="HG丸ｺﾞｼｯｸM-PRO" panose="020F0600000000000000" pitchFamily="50" charset="-128"/>
            </a:endParaRPr>
          </a:p>
          <a:p>
            <a:pPr>
              <a:defRPr/>
            </a:pPr>
            <a:r>
              <a:rPr lang="ja-JP" altLang="en-US" sz="2400" dirty="0">
                <a:latin typeface="HG丸ｺﾞｼｯｸM-PRO" panose="020F0600000000000000" pitchFamily="50" charset="-128"/>
                <a:ea typeface="HG丸ｺﾞｼｯｸM-PRO" panose="020F0600000000000000" pitchFamily="50" charset="-128"/>
              </a:rPr>
              <a:t>入浴後、脱いだ服、</a:t>
            </a:r>
            <a:r>
              <a:rPr lang="ja-JP" altLang="en-US" sz="3200" dirty="0">
                <a:solidFill>
                  <a:srgbClr val="009900"/>
                </a:solidFill>
                <a:latin typeface="HG丸ｺﾞｼｯｸM-PRO" panose="020F0600000000000000" pitchFamily="50" charset="-128"/>
                <a:ea typeface="HG丸ｺﾞｼｯｸM-PRO" panose="020F0600000000000000" pitchFamily="50" charset="-128"/>
              </a:rPr>
              <a:t>新しい服の区別がつかない</a:t>
            </a:r>
            <a:r>
              <a:rPr lang="ja-JP" altLang="en-US" sz="2400" dirty="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a:p>
            <a:pPr>
              <a:defRPr/>
            </a:pPr>
            <a:r>
              <a:rPr lang="ja-JP" altLang="en-US" sz="2400" dirty="0">
                <a:latin typeface="HG丸ｺﾞｼｯｸM-PRO" panose="020F0600000000000000" pitchFamily="50" charset="-128"/>
                <a:ea typeface="HG丸ｺﾞｼｯｸM-PRO" panose="020F0600000000000000" pitchFamily="50" charset="-128"/>
              </a:rPr>
              <a:t>銀行の</a:t>
            </a:r>
            <a:r>
              <a:rPr lang="en-US" altLang="ja-JP" sz="2400" dirty="0">
                <a:latin typeface="HG丸ｺﾞｼｯｸM-PRO" panose="020F0600000000000000" pitchFamily="50" charset="-128"/>
                <a:ea typeface="HG丸ｺﾞｼｯｸM-PRO" panose="020F0600000000000000" pitchFamily="50" charset="-128"/>
              </a:rPr>
              <a:t>ATM</a:t>
            </a:r>
            <a:r>
              <a:rPr lang="ja-JP" altLang="en-US" sz="2400" dirty="0">
                <a:latin typeface="HG丸ｺﾞｼｯｸM-PRO" panose="020F0600000000000000" pitchFamily="50" charset="-128"/>
                <a:ea typeface="HG丸ｺﾞｼｯｸM-PRO" panose="020F0600000000000000" pitchFamily="50" charset="-128"/>
              </a:rPr>
              <a:t>が使えない</a:t>
            </a:r>
            <a:endParaRPr lang="en-US" altLang="ja-JP" sz="2400" dirty="0">
              <a:latin typeface="HG丸ｺﾞｼｯｸM-PRO" panose="020F0600000000000000" pitchFamily="50" charset="-128"/>
              <a:ea typeface="HG丸ｺﾞｼｯｸM-PRO" panose="020F0600000000000000" pitchFamily="50" charset="-128"/>
            </a:endParaRPr>
          </a:p>
          <a:p>
            <a:pPr>
              <a:defRPr/>
            </a:pPr>
            <a:endParaRPr lang="ja-JP" altLang="en-US" sz="2400" dirty="0">
              <a:latin typeface="HG丸ｺﾞｼｯｸM-PRO" panose="020F0600000000000000" pitchFamily="50" charset="-128"/>
              <a:ea typeface="HG丸ｺﾞｼｯｸM-PRO" panose="020F0600000000000000" pitchFamily="50"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DFA2B33-AD2E-4396-9DB8-EBE3C6220BE0}"/>
              </a:ext>
            </a:extLst>
          </p:cNvPr>
          <p:cNvSpPr/>
          <p:nvPr/>
        </p:nvSpPr>
        <p:spPr>
          <a:xfrm>
            <a:off x="468313" y="174625"/>
            <a:ext cx="8207375" cy="719138"/>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3200" dirty="0">
                <a:latin typeface="HGMaruGothicMPRO" panose="020F0600000000000000" pitchFamily="34" charset="-128"/>
                <a:ea typeface="HGMaruGothicMPRO" panose="020F0600000000000000" pitchFamily="34" charset="-128"/>
              </a:rPr>
              <a:t>　</a:t>
            </a:r>
            <a:r>
              <a:rPr lang="ja-JP" altLang="en-US" sz="3200" b="1" dirty="0">
                <a:latin typeface="HGMaruGothicMPRO" panose="020F0600000000000000" pitchFamily="34" charset="-128"/>
                <a:ea typeface="HGMaruGothicMPRO" panose="020F0600000000000000" pitchFamily="34" charset="-128"/>
              </a:rPr>
              <a:t>認知症の中核症状（ ④ 実行機能障害）</a:t>
            </a:r>
          </a:p>
        </p:txBody>
      </p:sp>
      <p:sp>
        <p:nvSpPr>
          <p:cNvPr id="3" name="正方形/長方形 2">
            <a:extLst>
              <a:ext uri="{FF2B5EF4-FFF2-40B4-BE49-F238E27FC236}">
                <a16:creationId xmlns:a16="http://schemas.microsoft.com/office/drawing/2014/main" id="{50A4E2A8-2AFA-42A3-BEC6-3BF6BC003432}"/>
              </a:ext>
            </a:extLst>
          </p:cNvPr>
          <p:cNvSpPr/>
          <p:nvPr/>
        </p:nvSpPr>
        <p:spPr>
          <a:xfrm>
            <a:off x="468313" y="2857500"/>
            <a:ext cx="8521700" cy="719138"/>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3200" b="1" dirty="0">
                <a:solidFill>
                  <a:srgbClr val="FF0000"/>
                </a:solidFill>
                <a:latin typeface="HG丸ｺﾞｼｯｸM-PRO" panose="020F0600000000000000" pitchFamily="50" charset="-128"/>
                <a:ea typeface="HG丸ｺﾞｼｯｸM-PRO" panose="020F0600000000000000" pitchFamily="50" charset="-128"/>
              </a:rPr>
              <a:t>計画的に行動することは、意外と難しい！</a:t>
            </a:r>
          </a:p>
        </p:txBody>
      </p:sp>
      <p:sp>
        <p:nvSpPr>
          <p:cNvPr id="4" name="正方形/長方形 3">
            <a:extLst>
              <a:ext uri="{FF2B5EF4-FFF2-40B4-BE49-F238E27FC236}">
                <a16:creationId xmlns:a16="http://schemas.microsoft.com/office/drawing/2014/main" id="{711D4018-AB99-4BF5-81AB-3D0F3A7847C2}"/>
              </a:ext>
            </a:extLst>
          </p:cNvPr>
          <p:cNvSpPr/>
          <p:nvPr/>
        </p:nvSpPr>
        <p:spPr>
          <a:xfrm>
            <a:off x="468313" y="3683000"/>
            <a:ext cx="6238875" cy="1165225"/>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2800" b="1" u="sng" dirty="0">
                <a:latin typeface="HG丸ｺﾞｼｯｸM-PRO" panose="020F0600000000000000" pitchFamily="50" charset="-128"/>
                <a:ea typeface="HG丸ｺﾞｼｯｸM-PRO" panose="020F0600000000000000" pitchFamily="50" charset="-128"/>
              </a:rPr>
              <a:t>特に料理 </a:t>
            </a:r>
            <a:r>
              <a:rPr lang="en-US" altLang="ja-JP" sz="2800" b="1" u="sng" dirty="0">
                <a:latin typeface="HG丸ｺﾞｼｯｸM-PRO" panose="020F0600000000000000" pitchFamily="50" charset="-128"/>
                <a:ea typeface="HG丸ｺﾞｼｯｸM-PRO" panose="020F0600000000000000" pitchFamily="50" charset="-128"/>
              </a:rPr>
              <a:t>!!</a:t>
            </a:r>
          </a:p>
          <a:p>
            <a:pPr>
              <a:defRPr/>
            </a:pPr>
            <a:endParaRPr lang="en-US" altLang="ja-JP" sz="800" b="1" u="sng" dirty="0">
              <a:latin typeface="HG丸ｺﾞｼｯｸM-PRO" panose="020F0600000000000000" pitchFamily="50" charset="-128"/>
              <a:ea typeface="HG丸ｺﾞｼｯｸM-PRO" panose="020F0600000000000000" pitchFamily="50" charset="-128"/>
            </a:endParaRPr>
          </a:p>
          <a:p>
            <a:pPr>
              <a:defRPr/>
            </a:pPr>
            <a:r>
              <a:rPr lang="ja-JP" altLang="en-US" sz="2400" dirty="0">
                <a:latin typeface="HG丸ｺﾞｼｯｸM-PRO" panose="020F0600000000000000" pitchFamily="50" charset="-128"/>
                <a:ea typeface="HG丸ｺﾞｼｯｸM-PRO" panose="020F0600000000000000" pitchFamily="50" charset="-128"/>
              </a:rPr>
              <a:t>味噌汁ひとつでも　計画は複雑</a:t>
            </a:r>
            <a:r>
              <a:rPr lang="en-US" altLang="ja-JP" sz="2400" dirty="0">
                <a:latin typeface="HG丸ｺﾞｼｯｸM-PRO" panose="020F0600000000000000" pitchFamily="50" charset="-128"/>
                <a:ea typeface="HG丸ｺﾞｼｯｸM-PRO" panose="020F0600000000000000" pitchFamily="50" charset="-128"/>
              </a:rPr>
              <a:t>…</a:t>
            </a:r>
          </a:p>
        </p:txBody>
      </p:sp>
      <p:pic>
        <p:nvPicPr>
          <p:cNvPr id="30725" name="Picture 6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050" y="5129213"/>
            <a:ext cx="1125538"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コンテンツ プレースホルダー 2">
            <a:extLst>
              <a:ext uri="{FF2B5EF4-FFF2-40B4-BE49-F238E27FC236}">
                <a16:creationId xmlns:a16="http://schemas.microsoft.com/office/drawing/2014/main" id="{4AC276E5-FB13-4DC4-9A69-53C744AB95AC}"/>
              </a:ext>
            </a:extLst>
          </p:cNvPr>
          <p:cNvSpPr txBox="1">
            <a:spLocks noChangeArrowheads="1"/>
          </p:cNvSpPr>
          <p:nvPr/>
        </p:nvSpPr>
        <p:spPr>
          <a:xfrm>
            <a:off x="307975" y="1087438"/>
            <a:ext cx="8521700" cy="1620837"/>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defRPr/>
            </a:pPr>
            <a:r>
              <a:rPr lang="ja-JP" altLang="en-US" sz="2800" kern="0">
                <a:latin typeface="HG丸ｺﾞｼｯｸM-PRO" panose="020F0600000000000000" pitchFamily="34" charset="-128"/>
                <a:ea typeface="HG丸ｺﾞｼｯｸM-PRO" panose="020F0600000000000000" pitchFamily="34" charset="-128"/>
              </a:rPr>
              <a:t>計画を立て、段取りをすることができなくなる</a:t>
            </a:r>
            <a:endParaRPr lang="en-US" altLang="ja-JP" sz="2800" kern="0" dirty="0">
              <a:latin typeface="HG丸ｺﾞｼｯｸM-PRO" panose="020F0600000000000000" pitchFamily="34" charset="-128"/>
              <a:ea typeface="HG丸ｺﾞｼｯｸM-PRO" panose="020F0600000000000000" pitchFamily="34" charset="-128"/>
            </a:endParaRPr>
          </a:p>
          <a:p>
            <a:pPr>
              <a:defRPr/>
            </a:pPr>
            <a:r>
              <a:rPr lang="ja-JP" altLang="en-US" sz="2800" kern="0">
                <a:latin typeface="HG丸ｺﾞｼｯｸM-PRO" panose="020F0600000000000000" pitchFamily="34" charset="-128"/>
                <a:ea typeface="HG丸ｺﾞｼｯｸM-PRO" panose="020F0600000000000000" pitchFamily="34" charset="-128"/>
              </a:rPr>
              <a:t>予想外のできごとに、適切に対処することができなくなる</a:t>
            </a:r>
            <a:endParaRPr lang="en-US" altLang="ja-JP" sz="2800" kern="0" dirty="0">
              <a:latin typeface="HG丸ｺﾞｼｯｸM-PRO" panose="020F0600000000000000" pitchFamily="34" charset="-128"/>
              <a:ea typeface="HG丸ｺﾞｼｯｸM-PRO" panose="020F0600000000000000" pitchFamily="34" charset="-128"/>
            </a:endParaRPr>
          </a:p>
        </p:txBody>
      </p:sp>
      <p:pic>
        <p:nvPicPr>
          <p:cNvPr id="30727" name="図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7188" y="3832225"/>
            <a:ext cx="3481387"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71BD2EC-5C2B-4A4A-818F-0F3B3BAE0191}"/>
              </a:ext>
            </a:extLst>
          </p:cNvPr>
          <p:cNvSpPr>
            <a:spLocks noGrp="1"/>
          </p:cNvSpPr>
          <p:nvPr>
            <p:ph idx="1"/>
          </p:nvPr>
        </p:nvSpPr>
        <p:spPr>
          <a:xfrm>
            <a:off x="195263" y="1203325"/>
            <a:ext cx="8453437" cy="3381375"/>
          </a:xfrm>
        </p:spPr>
        <p:txBody>
          <a:bodyPr/>
          <a:lstStyle/>
          <a:p>
            <a:pPr>
              <a:lnSpc>
                <a:spcPts val="2860"/>
              </a:lnSpc>
              <a:defRPr/>
            </a:pPr>
            <a:r>
              <a:rPr lang="ja-JP" altLang="en-US" sz="2800" b="1" dirty="0">
                <a:ea typeface="HG丸ｺﾞｼｯｸM-PRO" panose="020F0600000000000000" pitchFamily="50" charset="-128"/>
              </a:rPr>
              <a:t>「分からない」ことが続く</a:t>
            </a:r>
            <a:endParaRPr lang="en-US" altLang="ja-JP" sz="2800" b="1" dirty="0">
              <a:ea typeface="HG丸ｺﾞｼｯｸM-PRO" panose="020F0600000000000000" pitchFamily="50" charset="-128"/>
            </a:endParaRPr>
          </a:p>
          <a:p>
            <a:pPr marL="0" indent="0">
              <a:lnSpc>
                <a:spcPts val="2860"/>
              </a:lnSpc>
              <a:buFontTx/>
              <a:buNone/>
              <a:defRPr/>
            </a:pPr>
            <a:r>
              <a:rPr lang="ja-JP" altLang="en-US" sz="2800" b="1" dirty="0">
                <a:ea typeface="HG丸ｺﾞｼｯｸM-PRO" panose="020F0600000000000000" pitchFamily="50" charset="-128"/>
              </a:rPr>
              <a:t>　→ </a:t>
            </a:r>
            <a:r>
              <a:rPr lang="ja-JP" altLang="en-US" sz="2400" dirty="0">
                <a:ea typeface="HG丸ｺﾞｼｯｸM-PRO" panose="020F0600000000000000" pitchFamily="50" charset="-128"/>
              </a:rPr>
              <a:t>思い出せない、何かがおかしい 、考えてもわからない</a:t>
            </a:r>
            <a:endParaRPr lang="en-US" altLang="ja-JP" sz="2400" dirty="0">
              <a:ea typeface="HG丸ｺﾞｼｯｸM-PRO" panose="020F0600000000000000" pitchFamily="50" charset="-128"/>
            </a:endParaRPr>
          </a:p>
          <a:p>
            <a:pPr marL="0" indent="0">
              <a:lnSpc>
                <a:spcPts val="2860"/>
              </a:lnSpc>
              <a:buFontTx/>
              <a:buNone/>
              <a:defRPr/>
            </a:pPr>
            <a:r>
              <a:rPr lang="ja-JP" altLang="en-US" sz="2400" dirty="0">
                <a:ea typeface="HG丸ｺﾞｼｯｸM-PRO" panose="020F0600000000000000" pitchFamily="50" charset="-128"/>
              </a:rPr>
              <a:t>　　　</a:t>
            </a:r>
            <a:r>
              <a:rPr lang="ja-JP" altLang="en-US" sz="2400" dirty="0">
                <a:solidFill>
                  <a:srgbClr val="FF0000"/>
                </a:solidFill>
                <a:ea typeface="HG丸ｺﾞｼｯｸM-PRO" panose="020F0600000000000000" pitchFamily="50" charset="-128"/>
              </a:rPr>
              <a:t>不安、混乱</a:t>
            </a:r>
            <a:endParaRPr lang="en-US" altLang="ja-JP" sz="800" dirty="0">
              <a:solidFill>
                <a:srgbClr val="FF0000"/>
              </a:solidFill>
              <a:ea typeface="HG丸ｺﾞｼｯｸM-PRO" panose="020F0600000000000000" pitchFamily="50" charset="-128"/>
            </a:endParaRPr>
          </a:p>
          <a:p>
            <a:pPr marL="0" indent="0">
              <a:lnSpc>
                <a:spcPts val="1660"/>
              </a:lnSpc>
              <a:buFontTx/>
              <a:buNone/>
              <a:defRPr/>
            </a:pPr>
            <a:endParaRPr lang="en-US" altLang="ja-JP" sz="800" dirty="0">
              <a:ea typeface="HG丸ｺﾞｼｯｸM-PRO" panose="020F0600000000000000" pitchFamily="50" charset="-128"/>
            </a:endParaRPr>
          </a:p>
          <a:p>
            <a:pPr>
              <a:lnSpc>
                <a:spcPts val="1660"/>
              </a:lnSpc>
              <a:defRPr/>
            </a:pPr>
            <a:r>
              <a:rPr lang="ja-JP" altLang="en-US" sz="2800" b="1" dirty="0">
                <a:ea typeface="HG丸ｺﾞｼｯｸM-PRO" panose="020F0600000000000000" pitchFamily="50" charset="-128"/>
              </a:rPr>
              <a:t>失敗や物の紛失が増える</a:t>
            </a:r>
            <a:endParaRPr lang="en-US" altLang="ja-JP" sz="2800" b="1" dirty="0">
              <a:ea typeface="HG丸ｺﾞｼｯｸM-PRO" panose="020F0600000000000000" pitchFamily="50" charset="-128"/>
            </a:endParaRPr>
          </a:p>
          <a:p>
            <a:pPr marL="0" indent="0">
              <a:lnSpc>
                <a:spcPts val="2860"/>
              </a:lnSpc>
              <a:buFontTx/>
              <a:buNone/>
              <a:defRPr/>
            </a:pPr>
            <a:r>
              <a:rPr lang="ja-JP" altLang="en-US" sz="2800" b="1" dirty="0">
                <a:ea typeface="HG丸ｺﾞｼｯｸM-PRO" panose="020F0600000000000000" pitchFamily="50" charset="-128"/>
              </a:rPr>
              <a:t>　</a:t>
            </a:r>
            <a:r>
              <a:rPr lang="ja-JP" altLang="en-US" sz="2400" b="1" dirty="0">
                <a:ea typeface="HG丸ｺﾞｼｯｸM-PRO" panose="020F0600000000000000" pitchFamily="50" charset="-128"/>
              </a:rPr>
              <a:t>→ </a:t>
            </a:r>
            <a:r>
              <a:rPr lang="ja-JP" altLang="en-US" sz="2400" dirty="0">
                <a:solidFill>
                  <a:srgbClr val="FF0000"/>
                </a:solidFill>
                <a:ea typeface="HG丸ｺﾞｼｯｸM-PRO" panose="020F0600000000000000" pitchFamily="50" charset="-128"/>
              </a:rPr>
              <a:t>自信がなくなる、いら立ち</a:t>
            </a:r>
            <a:endParaRPr lang="en-US" altLang="ja-JP" sz="2400" dirty="0">
              <a:solidFill>
                <a:srgbClr val="FF0000"/>
              </a:solidFill>
              <a:ea typeface="HG丸ｺﾞｼｯｸM-PRO" panose="020F0600000000000000" pitchFamily="50" charset="-128"/>
            </a:endParaRPr>
          </a:p>
          <a:p>
            <a:pPr marL="0" indent="0">
              <a:lnSpc>
                <a:spcPts val="1660"/>
              </a:lnSpc>
              <a:buFontTx/>
              <a:buNone/>
              <a:defRPr/>
            </a:pPr>
            <a:endParaRPr lang="en-US" altLang="ja-JP" sz="800" dirty="0">
              <a:solidFill>
                <a:srgbClr val="FF0000"/>
              </a:solidFill>
              <a:ea typeface="HG丸ｺﾞｼｯｸM-PRO" panose="020F0600000000000000" pitchFamily="50" charset="-128"/>
            </a:endParaRPr>
          </a:p>
          <a:p>
            <a:pPr marL="0" indent="0">
              <a:lnSpc>
                <a:spcPts val="1660"/>
              </a:lnSpc>
              <a:buFontTx/>
              <a:buNone/>
              <a:defRPr/>
            </a:pPr>
            <a:r>
              <a:rPr lang="ja-JP" altLang="en-US" sz="2800" dirty="0">
                <a:ea typeface="HG丸ｺﾞｼｯｸM-PRO" panose="020F0600000000000000" pitchFamily="50" charset="-128"/>
              </a:rPr>
              <a:t>・身の回りのことが自分でできなくなる</a:t>
            </a:r>
            <a:endParaRPr lang="en-US" altLang="ja-JP" sz="2800" dirty="0">
              <a:ea typeface="HG丸ｺﾞｼｯｸM-PRO" panose="020F0600000000000000" pitchFamily="50" charset="-128"/>
            </a:endParaRPr>
          </a:p>
          <a:p>
            <a:pPr marL="0" indent="0">
              <a:lnSpc>
                <a:spcPts val="2860"/>
              </a:lnSpc>
              <a:buFontTx/>
              <a:buNone/>
              <a:defRPr/>
            </a:pPr>
            <a:r>
              <a:rPr lang="ja-JP" altLang="en-US" sz="2800" dirty="0">
                <a:ea typeface="HG丸ｺﾞｼｯｸM-PRO" panose="020F0600000000000000" pitchFamily="50" charset="-128"/>
              </a:rPr>
              <a:t>　</a:t>
            </a:r>
            <a:r>
              <a:rPr lang="ja-JP" altLang="en-US" sz="2400" dirty="0">
                <a:ea typeface="HG丸ｺﾞｼｯｸM-PRO" panose="020F0600000000000000" pitchFamily="50" charset="-128"/>
              </a:rPr>
              <a:t>→ </a:t>
            </a:r>
            <a:r>
              <a:rPr lang="ja-JP" altLang="en-US" sz="2400" dirty="0">
                <a:solidFill>
                  <a:srgbClr val="FF0000"/>
                </a:solidFill>
                <a:ea typeface="HG丸ｺﾞｼｯｸM-PRO" panose="020F0600000000000000" pitchFamily="50" charset="-128"/>
              </a:rPr>
              <a:t>悲しい</a:t>
            </a:r>
            <a:endParaRPr lang="en-US" altLang="ja-JP" sz="2400" dirty="0">
              <a:solidFill>
                <a:srgbClr val="FF0000"/>
              </a:solidFill>
              <a:ea typeface="HG丸ｺﾞｼｯｸM-PRO" panose="020F0600000000000000" pitchFamily="50" charset="-128"/>
            </a:endParaRPr>
          </a:p>
          <a:p>
            <a:pPr marL="0" indent="0">
              <a:buFontTx/>
              <a:buNone/>
              <a:defRPr/>
            </a:pPr>
            <a:endParaRPr lang="en-US" altLang="ja-JP" sz="2800" b="1" dirty="0">
              <a:ea typeface="HG丸ｺﾞｼｯｸM-PRO" panose="020F0600000000000000" pitchFamily="50" charset="-128"/>
            </a:endParaRPr>
          </a:p>
          <a:p>
            <a:pPr marL="0" indent="0">
              <a:buFontTx/>
              <a:buNone/>
              <a:defRPr/>
            </a:pPr>
            <a:endParaRPr lang="ja-JP" altLang="en-US" dirty="0"/>
          </a:p>
        </p:txBody>
      </p:sp>
      <p:pic>
        <p:nvPicPr>
          <p:cNvPr id="32771" name="Picture 8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4950" y="4017963"/>
            <a:ext cx="2376488"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雲形吹き出し 4">
            <a:extLst>
              <a:ext uri="{FF2B5EF4-FFF2-40B4-BE49-F238E27FC236}">
                <a16:creationId xmlns:a16="http://schemas.microsoft.com/office/drawing/2014/main" id="{971A1BB1-3CC2-47B8-83D4-C2E2E964CE2E}"/>
              </a:ext>
            </a:extLst>
          </p:cNvPr>
          <p:cNvSpPr/>
          <p:nvPr/>
        </p:nvSpPr>
        <p:spPr>
          <a:xfrm>
            <a:off x="6046788" y="2419350"/>
            <a:ext cx="2881312" cy="949325"/>
          </a:xfrm>
          <a:prstGeom prst="cloudCallout">
            <a:avLst>
              <a:gd name="adj1" fmla="val 18166"/>
              <a:gd name="adj2" fmla="val 106207"/>
            </a:avLst>
          </a:prstGeom>
          <a:noFill/>
          <a:ln w="127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773" name="正方形/長方形 5"/>
          <p:cNvSpPr>
            <a:spLocks noChangeArrowheads="1"/>
          </p:cNvSpPr>
          <p:nvPr/>
        </p:nvSpPr>
        <p:spPr bwMode="auto">
          <a:xfrm>
            <a:off x="6526213" y="2601913"/>
            <a:ext cx="2593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spcBef>
                <a:spcPct val="0"/>
              </a:spcBef>
              <a:buFontTx/>
              <a:buNone/>
            </a:pPr>
            <a:r>
              <a:rPr lang="ja-JP" altLang="en-US" sz="1600">
                <a:ea typeface="HG丸ｺﾞｼｯｸM-PRO" panose="020F0600000000000000" pitchFamily="50" charset="-128"/>
              </a:rPr>
              <a:t>始めて聞いたのに、</a:t>
            </a:r>
            <a:endParaRPr lang="en-US" altLang="ja-JP" sz="1600">
              <a:ea typeface="HG丸ｺﾞｼｯｸM-PRO" panose="020F0600000000000000" pitchFamily="50" charset="-128"/>
            </a:endParaRPr>
          </a:p>
          <a:p>
            <a:pPr>
              <a:spcBef>
                <a:spcPct val="0"/>
              </a:spcBef>
              <a:buFontTx/>
              <a:buNone/>
            </a:pPr>
            <a:r>
              <a:rPr lang="ja-JP" altLang="en-US" sz="1600">
                <a:ea typeface="HG丸ｺﾞｼｯｸM-PRO" panose="020F0600000000000000" pitchFamily="50" charset="-128"/>
              </a:rPr>
              <a:t>怒るなんてどうして？ </a:t>
            </a:r>
          </a:p>
        </p:txBody>
      </p:sp>
      <p:sp>
        <p:nvSpPr>
          <p:cNvPr id="32774" name="正方形/長方形 7"/>
          <p:cNvSpPr>
            <a:spLocks noChangeArrowheads="1"/>
          </p:cNvSpPr>
          <p:nvPr/>
        </p:nvSpPr>
        <p:spPr bwMode="auto">
          <a:xfrm>
            <a:off x="599131" y="4948744"/>
            <a:ext cx="383381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spcBef>
                <a:spcPct val="0"/>
              </a:spcBef>
              <a:buFontTx/>
              <a:buNone/>
            </a:pPr>
            <a:r>
              <a:rPr lang="ja-JP" altLang="en-US" b="1" dirty="0">
                <a:ea typeface="HG丸ｺﾞｼｯｸM-PRO" panose="020F0600000000000000" pitchFamily="50" charset="-128"/>
              </a:rPr>
              <a:t>事実の記憶は失われても</a:t>
            </a:r>
            <a:r>
              <a:rPr lang="ja-JP" altLang="en-US" b="1" u="sng" dirty="0">
                <a:solidFill>
                  <a:srgbClr val="FF0000"/>
                </a:solidFill>
                <a:ea typeface="HG丸ｺﾞｼｯｸM-PRO" panose="020F0600000000000000" pitchFamily="50" charset="-128"/>
              </a:rPr>
              <a:t>感情の記憶</a:t>
            </a:r>
            <a:r>
              <a:rPr lang="ja-JP" altLang="en-US" b="1" dirty="0">
                <a:ea typeface="HG丸ｺﾞｼｯｸM-PRO" panose="020F0600000000000000" pitchFamily="50" charset="-128"/>
              </a:rPr>
              <a:t>は残ります</a:t>
            </a:r>
            <a:r>
              <a:rPr lang="ja-JP" altLang="en-US" sz="2400" b="1" dirty="0">
                <a:ea typeface="HG丸ｺﾞｼｯｸM-PRO" panose="020F0600000000000000" pitchFamily="50" charset="-128"/>
              </a:rPr>
              <a:t>。</a:t>
            </a:r>
            <a:endParaRPr lang="en-US" altLang="ja-JP" sz="2400" b="1" dirty="0">
              <a:ea typeface="HG丸ｺﾞｼｯｸM-PRO" panose="020F0600000000000000" pitchFamily="50" charset="-128"/>
            </a:endParaRPr>
          </a:p>
        </p:txBody>
      </p:sp>
      <p:sp>
        <p:nvSpPr>
          <p:cNvPr id="10" name="正方形/長方形 9">
            <a:extLst>
              <a:ext uri="{FF2B5EF4-FFF2-40B4-BE49-F238E27FC236}">
                <a16:creationId xmlns:a16="http://schemas.microsoft.com/office/drawing/2014/main" id="{990EC084-99E6-4A5E-8DDC-88A8D1B12870}"/>
              </a:ext>
            </a:extLst>
          </p:cNvPr>
          <p:cNvSpPr/>
          <p:nvPr/>
        </p:nvSpPr>
        <p:spPr>
          <a:xfrm>
            <a:off x="468313" y="207963"/>
            <a:ext cx="8207375" cy="71913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3200" b="1" dirty="0">
                <a:latin typeface="HGMaruGothicMPRO" panose="020F0600000000000000" pitchFamily="34" charset="-128"/>
                <a:ea typeface="HGMaruGothicMPRO" panose="020F0600000000000000" pitchFamily="34" charset="-128"/>
              </a:rPr>
              <a:t>　認知症の人の気持ち</a:t>
            </a:r>
          </a:p>
        </p:txBody>
      </p:sp>
      <p:sp>
        <p:nvSpPr>
          <p:cNvPr id="8" name="フリーフォーム 7">
            <a:extLst>
              <a:ext uri="{FF2B5EF4-FFF2-40B4-BE49-F238E27FC236}">
                <a16:creationId xmlns:a16="http://schemas.microsoft.com/office/drawing/2014/main" id="{54C16402-91C9-4AC3-81F0-864C90041564}"/>
              </a:ext>
            </a:extLst>
          </p:cNvPr>
          <p:cNvSpPr/>
          <p:nvPr/>
        </p:nvSpPr>
        <p:spPr>
          <a:xfrm>
            <a:off x="4808538" y="4111625"/>
            <a:ext cx="1976437" cy="949325"/>
          </a:xfrm>
          <a:custGeom>
            <a:avLst/>
            <a:gdLst>
              <a:gd name="connsiteX0" fmla="*/ 376852 w 1880544"/>
              <a:gd name="connsiteY0" fmla="*/ 934720 h 1117600"/>
              <a:gd name="connsiteX1" fmla="*/ 214292 w 1880544"/>
              <a:gd name="connsiteY1" fmla="*/ 955040 h 1117600"/>
              <a:gd name="connsiteX2" fmla="*/ 92372 w 1880544"/>
              <a:gd name="connsiteY2" fmla="*/ 873760 h 1117600"/>
              <a:gd name="connsiteX3" fmla="*/ 31412 w 1880544"/>
              <a:gd name="connsiteY3" fmla="*/ 833120 h 1117600"/>
              <a:gd name="connsiteX4" fmla="*/ 31412 w 1880544"/>
              <a:gd name="connsiteY4" fmla="*/ 467360 h 1117600"/>
              <a:gd name="connsiteX5" fmla="*/ 51732 w 1880544"/>
              <a:gd name="connsiteY5" fmla="*/ 406400 h 1117600"/>
              <a:gd name="connsiteX6" fmla="*/ 92372 w 1880544"/>
              <a:gd name="connsiteY6" fmla="*/ 345440 h 1117600"/>
              <a:gd name="connsiteX7" fmla="*/ 112692 w 1880544"/>
              <a:gd name="connsiteY7" fmla="*/ 284480 h 1117600"/>
              <a:gd name="connsiteX8" fmla="*/ 234612 w 1880544"/>
              <a:gd name="connsiteY8" fmla="*/ 223520 h 1117600"/>
              <a:gd name="connsiteX9" fmla="*/ 559732 w 1880544"/>
              <a:gd name="connsiteY9" fmla="*/ 243840 h 1117600"/>
              <a:gd name="connsiteX10" fmla="*/ 701972 w 1880544"/>
              <a:gd name="connsiteY10" fmla="*/ 162560 h 1117600"/>
              <a:gd name="connsiteX11" fmla="*/ 762932 w 1880544"/>
              <a:gd name="connsiteY11" fmla="*/ 121920 h 1117600"/>
              <a:gd name="connsiteX12" fmla="*/ 823892 w 1880544"/>
              <a:gd name="connsiteY12" fmla="*/ 60960 h 1117600"/>
              <a:gd name="connsiteX13" fmla="*/ 945812 w 1880544"/>
              <a:gd name="connsiteY13" fmla="*/ 0 h 1117600"/>
              <a:gd name="connsiteX14" fmla="*/ 1067732 w 1880544"/>
              <a:gd name="connsiteY14" fmla="*/ 20320 h 1117600"/>
              <a:gd name="connsiteX15" fmla="*/ 1189652 w 1880544"/>
              <a:gd name="connsiteY15" fmla="*/ 121920 h 1117600"/>
              <a:gd name="connsiteX16" fmla="*/ 1270932 w 1880544"/>
              <a:gd name="connsiteY16" fmla="*/ 243840 h 1117600"/>
              <a:gd name="connsiteX17" fmla="*/ 1596052 w 1880544"/>
              <a:gd name="connsiteY17" fmla="*/ 304800 h 1117600"/>
              <a:gd name="connsiteX18" fmla="*/ 1738292 w 1880544"/>
              <a:gd name="connsiteY18" fmla="*/ 345440 h 1117600"/>
              <a:gd name="connsiteX19" fmla="*/ 1860212 w 1880544"/>
              <a:gd name="connsiteY19" fmla="*/ 467360 h 1117600"/>
              <a:gd name="connsiteX20" fmla="*/ 1880532 w 1880544"/>
              <a:gd name="connsiteY20" fmla="*/ 528320 h 1117600"/>
              <a:gd name="connsiteX21" fmla="*/ 1860212 w 1880544"/>
              <a:gd name="connsiteY21" fmla="*/ 731520 h 1117600"/>
              <a:gd name="connsiteX22" fmla="*/ 1799252 w 1880544"/>
              <a:gd name="connsiteY22" fmla="*/ 772160 h 1117600"/>
              <a:gd name="connsiteX23" fmla="*/ 1677332 w 1880544"/>
              <a:gd name="connsiteY23" fmla="*/ 812800 h 1117600"/>
              <a:gd name="connsiteX24" fmla="*/ 1616372 w 1880544"/>
              <a:gd name="connsiteY24" fmla="*/ 833120 h 1117600"/>
              <a:gd name="connsiteX25" fmla="*/ 1555412 w 1880544"/>
              <a:gd name="connsiteY25" fmla="*/ 873760 h 1117600"/>
              <a:gd name="connsiteX26" fmla="*/ 1453812 w 1880544"/>
              <a:gd name="connsiteY26" fmla="*/ 995680 h 1117600"/>
              <a:gd name="connsiteX27" fmla="*/ 1392852 w 1880544"/>
              <a:gd name="connsiteY27" fmla="*/ 1016000 h 1117600"/>
              <a:gd name="connsiteX28" fmla="*/ 1331892 w 1880544"/>
              <a:gd name="connsiteY28" fmla="*/ 1056640 h 1117600"/>
              <a:gd name="connsiteX29" fmla="*/ 1250612 w 1880544"/>
              <a:gd name="connsiteY29" fmla="*/ 1076960 h 1117600"/>
              <a:gd name="connsiteX30" fmla="*/ 1128692 w 1880544"/>
              <a:gd name="connsiteY30" fmla="*/ 1117600 h 1117600"/>
              <a:gd name="connsiteX31" fmla="*/ 823892 w 1880544"/>
              <a:gd name="connsiteY31" fmla="*/ 1097280 h 1117600"/>
              <a:gd name="connsiteX32" fmla="*/ 701972 w 1880544"/>
              <a:gd name="connsiteY32" fmla="*/ 1056640 h 1117600"/>
              <a:gd name="connsiteX33" fmla="*/ 580052 w 1880544"/>
              <a:gd name="connsiteY33" fmla="*/ 995680 h 1117600"/>
              <a:gd name="connsiteX34" fmla="*/ 478452 w 1880544"/>
              <a:gd name="connsiteY34" fmla="*/ 894080 h 1117600"/>
              <a:gd name="connsiteX35" fmla="*/ 417492 w 1880544"/>
              <a:gd name="connsiteY35" fmla="*/ 914400 h 1117600"/>
              <a:gd name="connsiteX36" fmla="*/ 376852 w 1880544"/>
              <a:gd name="connsiteY36" fmla="*/ 934720 h 11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80544" h="1117600">
                <a:moveTo>
                  <a:pt x="376852" y="934720"/>
                </a:moveTo>
                <a:cubicBezTo>
                  <a:pt x="342985" y="941493"/>
                  <a:pt x="268900" y="955040"/>
                  <a:pt x="214292" y="955040"/>
                </a:cubicBezTo>
                <a:cubicBezTo>
                  <a:pt x="150014" y="955040"/>
                  <a:pt x="136354" y="910411"/>
                  <a:pt x="92372" y="873760"/>
                </a:cubicBezTo>
                <a:cubicBezTo>
                  <a:pt x="73611" y="858126"/>
                  <a:pt x="51732" y="846667"/>
                  <a:pt x="31412" y="833120"/>
                </a:cubicBezTo>
                <a:cubicBezTo>
                  <a:pt x="-18821" y="682421"/>
                  <a:pt x="-1205" y="760915"/>
                  <a:pt x="31412" y="467360"/>
                </a:cubicBezTo>
                <a:cubicBezTo>
                  <a:pt x="33777" y="446072"/>
                  <a:pt x="42153" y="425558"/>
                  <a:pt x="51732" y="406400"/>
                </a:cubicBezTo>
                <a:cubicBezTo>
                  <a:pt x="62654" y="384557"/>
                  <a:pt x="81450" y="367283"/>
                  <a:pt x="92372" y="345440"/>
                </a:cubicBezTo>
                <a:cubicBezTo>
                  <a:pt x="101951" y="326282"/>
                  <a:pt x="99312" y="301206"/>
                  <a:pt x="112692" y="284480"/>
                </a:cubicBezTo>
                <a:cubicBezTo>
                  <a:pt x="141340" y="248670"/>
                  <a:pt x="194454" y="236906"/>
                  <a:pt x="234612" y="223520"/>
                </a:cubicBezTo>
                <a:cubicBezTo>
                  <a:pt x="342985" y="230293"/>
                  <a:pt x="451147" y="243840"/>
                  <a:pt x="559732" y="243840"/>
                </a:cubicBezTo>
                <a:cubicBezTo>
                  <a:pt x="651830" y="243840"/>
                  <a:pt x="638820" y="215187"/>
                  <a:pt x="701972" y="162560"/>
                </a:cubicBezTo>
                <a:cubicBezTo>
                  <a:pt x="720733" y="146926"/>
                  <a:pt x="744171" y="137554"/>
                  <a:pt x="762932" y="121920"/>
                </a:cubicBezTo>
                <a:cubicBezTo>
                  <a:pt x="785008" y="103523"/>
                  <a:pt x="801816" y="79357"/>
                  <a:pt x="823892" y="60960"/>
                </a:cubicBezTo>
                <a:cubicBezTo>
                  <a:pt x="876413" y="17192"/>
                  <a:pt x="884716" y="20365"/>
                  <a:pt x="945812" y="0"/>
                </a:cubicBezTo>
                <a:cubicBezTo>
                  <a:pt x="986452" y="6773"/>
                  <a:pt x="1028646" y="7291"/>
                  <a:pt x="1067732" y="20320"/>
                </a:cubicBezTo>
                <a:cubicBezTo>
                  <a:pt x="1102953" y="32060"/>
                  <a:pt x="1169845" y="96454"/>
                  <a:pt x="1189652" y="121920"/>
                </a:cubicBezTo>
                <a:cubicBezTo>
                  <a:pt x="1219639" y="160474"/>
                  <a:pt x="1227245" y="221997"/>
                  <a:pt x="1270932" y="243840"/>
                </a:cubicBezTo>
                <a:cubicBezTo>
                  <a:pt x="1425163" y="320956"/>
                  <a:pt x="1322025" y="281964"/>
                  <a:pt x="1596052" y="304800"/>
                </a:cubicBezTo>
                <a:cubicBezTo>
                  <a:pt x="1602090" y="306309"/>
                  <a:pt x="1724483" y="334700"/>
                  <a:pt x="1738292" y="345440"/>
                </a:cubicBezTo>
                <a:cubicBezTo>
                  <a:pt x="1783659" y="380725"/>
                  <a:pt x="1860212" y="467360"/>
                  <a:pt x="1860212" y="467360"/>
                </a:cubicBezTo>
                <a:cubicBezTo>
                  <a:pt x="1866985" y="487680"/>
                  <a:pt x="1880532" y="506901"/>
                  <a:pt x="1880532" y="528320"/>
                </a:cubicBezTo>
                <a:cubicBezTo>
                  <a:pt x="1880532" y="596391"/>
                  <a:pt x="1881738" y="666942"/>
                  <a:pt x="1860212" y="731520"/>
                </a:cubicBezTo>
                <a:cubicBezTo>
                  <a:pt x="1852489" y="754688"/>
                  <a:pt x="1821569" y="762241"/>
                  <a:pt x="1799252" y="772160"/>
                </a:cubicBezTo>
                <a:cubicBezTo>
                  <a:pt x="1760106" y="789558"/>
                  <a:pt x="1717972" y="799253"/>
                  <a:pt x="1677332" y="812800"/>
                </a:cubicBezTo>
                <a:cubicBezTo>
                  <a:pt x="1657012" y="819573"/>
                  <a:pt x="1634194" y="821239"/>
                  <a:pt x="1616372" y="833120"/>
                </a:cubicBezTo>
                <a:lnTo>
                  <a:pt x="1555412" y="873760"/>
                </a:lnTo>
                <a:cubicBezTo>
                  <a:pt x="1525424" y="918742"/>
                  <a:pt x="1500749" y="964389"/>
                  <a:pt x="1453812" y="995680"/>
                </a:cubicBezTo>
                <a:cubicBezTo>
                  <a:pt x="1435990" y="1007561"/>
                  <a:pt x="1412010" y="1006421"/>
                  <a:pt x="1392852" y="1016000"/>
                </a:cubicBezTo>
                <a:cubicBezTo>
                  <a:pt x="1371009" y="1026922"/>
                  <a:pt x="1354339" y="1047020"/>
                  <a:pt x="1331892" y="1056640"/>
                </a:cubicBezTo>
                <a:cubicBezTo>
                  <a:pt x="1306223" y="1067641"/>
                  <a:pt x="1277361" y="1068935"/>
                  <a:pt x="1250612" y="1076960"/>
                </a:cubicBezTo>
                <a:cubicBezTo>
                  <a:pt x="1209580" y="1089270"/>
                  <a:pt x="1128692" y="1117600"/>
                  <a:pt x="1128692" y="1117600"/>
                </a:cubicBezTo>
                <a:cubicBezTo>
                  <a:pt x="1027092" y="1110827"/>
                  <a:pt x="924694" y="1111680"/>
                  <a:pt x="823892" y="1097280"/>
                </a:cubicBezTo>
                <a:cubicBezTo>
                  <a:pt x="781484" y="1091222"/>
                  <a:pt x="742612" y="1070187"/>
                  <a:pt x="701972" y="1056640"/>
                </a:cubicBezTo>
                <a:cubicBezTo>
                  <a:pt x="617844" y="1028597"/>
                  <a:pt x="658834" y="1048201"/>
                  <a:pt x="580052" y="995680"/>
                </a:cubicBezTo>
                <a:cubicBezTo>
                  <a:pt x="556345" y="960120"/>
                  <a:pt x="529252" y="902547"/>
                  <a:pt x="478452" y="894080"/>
                </a:cubicBezTo>
                <a:cubicBezTo>
                  <a:pt x="457324" y="890559"/>
                  <a:pt x="435859" y="903380"/>
                  <a:pt x="417492" y="914400"/>
                </a:cubicBezTo>
                <a:cubicBezTo>
                  <a:pt x="401064" y="924257"/>
                  <a:pt x="410719" y="927947"/>
                  <a:pt x="376852" y="934720"/>
                </a:cubicBezTo>
                <a:close/>
              </a:path>
            </a:pathLst>
          </a:custGeom>
          <a:solidFill>
            <a:schemeClr val="bg2">
              <a:lumMod val="20000"/>
              <a:lumOff val="80000"/>
            </a:schemeClr>
          </a:solidFill>
          <a:ln>
            <a:solidFill>
              <a:schemeClr val="accent4">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フリーフォーム 8">
            <a:extLst>
              <a:ext uri="{FF2B5EF4-FFF2-40B4-BE49-F238E27FC236}">
                <a16:creationId xmlns:a16="http://schemas.microsoft.com/office/drawing/2014/main" id="{2B58788E-C2A5-4C9C-AA07-ED745908B6FC}"/>
              </a:ext>
            </a:extLst>
          </p:cNvPr>
          <p:cNvSpPr/>
          <p:nvPr/>
        </p:nvSpPr>
        <p:spPr>
          <a:xfrm>
            <a:off x="4672013" y="5018088"/>
            <a:ext cx="1976437" cy="1212850"/>
          </a:xfrm>
          <a:custGeom>
            <a:avLst/>
            <a:gdLst>
              <a:gd name="connsiteX0" fmla="*/ 493665 w 1977025"/>
              <a:gd name="connsiteY0" fmla="*/ 1259840 h 1402080"/>
              <a:gd name="connsiteX1" fmla="*/ 351425 w 1977025"/>
              <a:gd name="connsiteY1" fmla="*/ 1280160 h 1402080"/>
              <a:gd name="connsiteX2" fmla="*/ 290465 w 1977025"/>
              <a:gd name="connsiteY2" fmla="*/ 1239520 h 1402080"/>
              <a:gd name="connsiteX3" fmla="*/ 188865 w 1977025"/>
              <a:gd name="connsiteY3" fmla="*/ 1219200 h 1402080"/>
              <a:gd name="connsiteX4" fmla="*/ 66945 w 1977025"/>
              <a:gd name="connsiteY4" fmla="*/ 1178560 h 1402080"/>
              <a:gd name="connsiteX5" fmla="*/ 5985 w 1977025"/>
              <a:gd name="connsiteY5" fmla="*/ 1117600 h 1402080"/>
              <a:gd name="connsiteX6" fmla="*/ 66945 w 1977025"/>
              <a:gd name="connsiteY6" fmla="*/ 873760 h 1402080"/>
              <a:gd name="connsiteX7" fmla="*/ 127905 w 1977025"/>
              <a:gd name="connsiteY7" fmla="*/ 812800 h 1402080"/>
              <a:gd name="connsiteX8" fmla="*/ 188865 w 1977025"/>
              <a:gd name="connsiteY8" fmla="*/ 792480 h 1402080"/>
              <a:gd name="connsiteX9" fmla="*/ 310785 w 1977025"/>
              <a:gd name="connsiteY9" fmla="*/ 690880 h 1402080"/>
              <a:gd name="connsiteX10" fmla="*/ 351425 w 1977025"/>
              <a:gd name="connsiteY10" fmla="*/ 629920 h 1402080"/>
              <a:gd name="connsiteX11" fmla="*/ 412385 w 1977025"/>
              <a:gd name="connsiteY11" fmla="*/ 386080 h 1402080"/>
              <a:gd name="connsiteX12" fmla="*/ 453025 w 1977025"/>
              <a:gd name="connsiteY12" fmla="*/ 325120 h 1402080"/>
              <a:gd name="connsiteX13" fmla="*/ 513985 w 1977025"/>
              <a:gd name="connsiteY13" fmla="*/ 304800 h 1402080"/>
              <a:gd name="connsiteX14" fmla="*/ 859425 w 1977025"/>
              <a:gd name="connsiteY14" fmla="*/ 304800 h 1402080"/>
              <a:gd name="connsiteX15" fmla="*/ 981345 w 1977025"/>
              <a:gd name="connsiteY15" fmla="*/ 223520 h 1402080"/>
              <a:gd name="connsiteX16" fmla="*/ 1042305 w 1977025"/>
              <a:gd name="connsiteY16" fmla="*/ 182880 h 1402080"/>
              <a:gd name="connsiteX17" fmla="*/ 1184545 w 1977025"/>
              <a:gd name="connsiteY17" fmla="*/ 20320 h 1402080"/>
              <a:gd name="connsiteX18" fmla="*/ 1245505 w 1977025"/>
              <a:gd name="connsiteY18" fmla="*/ 0 h 1402080"/>
              <a:gd name="connsiteX19" fmla="*/ 1408065 w 1977025"/>
              <a:gd name="connsiteY19" fmla="*/ 20320 h 1402080"/>
              <a:gd name="connsiteX20" fmla="*/ 1469025 w 1977025"/>
              <a:gd name="connsiteY20" fmla="*/ 40640 h 1402080"/>
              <a:gd name="connsiteX21" fmla="*/ 1509665 w 1977025"/>
              <a:gd name="connsiteY21" fmla="*/ 101600 h 1402080"/>
              <a:gd name="connsiteX22" fmla="*/ 1529985 w 1977025"/>
              <a:gd name="connsiteY22" fmla="*/ 284480 h 1402080"/>
              <a:gd name="connsiteX23" fmla="*/ 1651905 w 1977025"/>
              <a:gd name="connsiteY23" fmla="*/ 365760 h 1402080"/>
              <a:gd name="connsiteX24" fmla="*/ 1773825 w 1977025"/>
              <a:gd name="connsiteY24" fmla="*/ 426720 h 1402080"/>
              <a:gd name="connsiteX25" fmla="*/ 1834785 w 1977025"/>
              <a:gd name="connsiteY25" fmla="*/ 487680 h 1402080"/>
              <a:gd name="connsiteX26" fmla="*/ 1936385 w 1977025"/>
              <a:gd name="connsiteY26" fmla="*/ 589280 h 1402080"/>
              <a:gd name="connsiteX27" fmla="*/ 1977025 w 1977025"/>
              <a:gd name="connsiteY27" fmla="*/ 711200 h 1402080"/>
              <a:gd name="connsiteX28" fmla="*/ 1794145 w 1977025"/>
              <a:gd name="connsiteY28" fmla="*/ 955040 h 1402080"/>
              <a:gd name="connsiteX29" fmla="*/ 1712865 w 1977025"/>
              <a:gd name="connsiteY29" fmla="*/ 1137920 h 1402080"/>
              <a:gd name="connsiteX30" fmla="*/ 1692545 w 1977025"/>
              <a:gd name="connsiteY30" fmla="*/ 1198880 h 1402080"/>
              <a:gd name="connsiteX31" fmla="*/ 1631585 w 1977025"/>
              <a:gd name="connsiteY31" fmla="*/ 1239520 h 1402080"/>
              <a:gd name="connsiteX32" fmla="*/ 1570625 w 1977025"/>
              <a:gd name="connsiteY32" fmla="*/ 1259840 h 1402080"/>
              <a:gd name="connsiteX33" fmla="*/ 1326785 w 1977025"/>
              <a:gd name="connsiteY33" fmla="*/ 1300480 h 1402080"/>
              <a:gd name="connsiteX34" fmla="*/ 1164225 w 1977025"/>
              <a:gd name="connsiteY34" fmla="*/ 1259840 h 1402080"/>
              <a:gd name="connsiteX35" fmla="*/ 1103265 w 1977025"/>
              <a:gd name="connsiteY35" fmla="*/ 1219200 h 1402080"/>
              <a:gd name="connsiteX36" fmla="*/ 1042305 w 1977025"/>
              <a:gd name="connsiteY36" fmla="*/ 1259840 h 1402080"/>
              <a:gd name="connsiteX37" fmla="*/ 1021985 w 1977025"/>
              <a:gd name="connsiteY37" fmla="*/ 1320800 h 1402080"/>
              <a:gd name="connsiteX38" fmla="*/ 961025 w 1977025"/>
              <a:gd name="connsiteY38" fmla="*/ 1341120 h 1402080"/>
              <a:gd name="connsiteX39" fmla="*/ 839105 w 1977025"/>
              <a:gd name="connsiteY39" fmla="*/ 1402080 h 1402080"/>
              <a:gd name="connsiteX40" fmla="*/ 554625 w 1977025"/>
              <a:gd name="connsiteY40" fmla="*/ 1361440 h 1402080"/>
              <a:gd name="connsiteX41" fmla="*/ 493665 w 1977025"/>
              <a:gd name="connsiteY41" fmla="*/ 1320800 h 1402080"/>
              <a:gd name="connsiteX42" fmla="*/ 493665 w 1977025"/>
              <a:gd name="connsiteY42" fmla="*/ 1259840 h 140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977025" h="1402080">
                <a:moveTo>
                  <a:pt x="493665" y="1259840"/>
                </a:moveTo>
                <a:cubicBezTo>
                  <a:pt x="469958" y="1253067"/>
                  <a:pt x="399082" y="1284926"/>
                  <a:pt x="351425" y="1280160"/>
                </a:cubicBezTo>
                <a:cubicBezTo>
                  <a:pt x="327125" y="1277730"/>
                  <a:pt x="313332" y="1248095"/>
                  <a:pt x="290465" y="1239520"/>
                </a:cubicBezTo>
                <a:cubicBezTo>
                  <a:pt x="258127" y="1227393"/>
                  <a:pt x="222185" y="1228287"/>
                  <a:pt x="188865" y="1219200"/>
                </a:cubicBezTo>
                <a:cubicBezTo>
                  <a:pt x="147536" y="1207928"/>
                  <a:pt x="66945" y="1178560"/>
                  <a:pt x="66945" y="1178560"/>
                </a:cubicBezTo>
                <a:cubicBezTo>
                  <a:pt x="46625" y="1158240"/>
                  <a:pt x="10709" y="1145946"/>
                  <a:pt x="5985" y="1117600"/>
                </a:cubicBezTo>
                <a:cubicBezTo>
                  <a:pt x="-11137" y="1014869"/>
                  <a:pt x="8264" y="944177"/>
                  <a:pt x="66945" y="873760"/>
                </a:cubicBezTo>
                <a:cubicBezTo>
                  <a:pt x="85342" y="851684"/>
                  <a:pt x="103995" y="828740"/>
                  <a:pt x="127905" y="812800"/>
                </a:cubicBezTo>
                <a:cubicBezTo>
                  <a:pt x="145727" y="800919"/>
                  <a:pt x="169707" y="802059"/>
                  <a:pt x="188865" y="792480"/>
                </a:cubicBezTo>
                <a:cubicBezTo>
                  <a:pt x="234533" y="769646"/>
                  <a:pt x="278685" y="729400"/>
                  <a:pt x="310785" y="690880"/>
                </a:cubicBezTo>
                <a:cubicBezTo>
                  <a:pt x="326419" y="672119"/>
                  <a:pt x="340503" y="651763"/>
                  <a:pt x="351425" y="629920"/>
                </a:cubicBezTo>
                <a:cubicBezTo>
                  <a:pt x="389725" y="553321"/>
                  <a:pt x="374085" y="462679"/>
                  <a:pt x="412385" y="386080"/>
                </a:cubicBezTo>
                <a:cubicBezTo>
                  <a:pt x="423307" y="364237"/>
                  <a:pt x="433955" y="340376"/>
                  <a:pt x="453025" y="325120"/>
                </a:cubicBezTo>
                <a:cubicBezTo>
                  <a:pt x="469751" y="311740"/>
                  <a:pt x="493665" y="311573"/>
                  <a:pt x="513985" y="304800"/>
                </a:cubicBezTo>
                <a:cubicBezTo>
                  <a:pt x="635033" y="319931"/>
                  <a:pt x="737255" y="345523"/>
                  <a:pt x="859425" y="304800"/>
                </a:cubicBezTo>
                <a:cubicBezTo>
                  <a:pt x="905762" y="289354"/>
                  <a:pt x="940705" y="250613"/>
                  <a:pt x="981345" y="223520"/>
                </a:cubicBezTo>
                <a:lnTo>
                  <a:pt x="1042305" y="182880"/>
                </a:lnTo>
                <a:cubicBezTo>
                  <a:pt x="1103265" y="91440"/>
                  <a:pt x="1099878" y="62653"/>
                  <a:pt x="1184545" y="20320"/>
                </a:cubicBezTo>
                <a:cubicBezTo>
                  <a:pt x="1203703" y="10741"/>
                  <a:pt x="1225185" y="6773"/>
                  <a:pt x="1245505" y="0"/>
                </a:cubicBezTo>
                <a:cubicBezTo>
                  <a:pt x="1299692" y="6773"/>
                  <a:pt x="1354337" y="10551"/>
                  <a:pt x="1408065" y="20320"/>
                </a:cubicBezTo>
                <a:cubicBezTo>
                  <a:pt x="1429139" y="24152"/>
                  <a:pt x="1452299" y="27260"/>
                  <a:pt x="1469025" y="40640"/>
                </a:cubicBezTo>
                <a:cubicBezTo>
                  <a:pt x="1488095" y="55896"/>
                  <a:pt x="1496118" y="81280"/>
                  <a:pt x="1509665" y="101600"/>
                </a:cubicBezTo>
                <a:cubicBezTo>
                  <a:pt x="1516438" y="162560"/>
                  <a:pt x="1500906" y="230476"/>
                  <a:pt x="1529985" y="284480"/>
                </a:cubicBezTo>
                <a:cubicBezTo>
                  <a:pt x="1553142" y="327485"/>
                  <a:pt x="1611265" y="338667"/>
                  <a:pt x="1651905" y="365760"/>
                </a:cubicBezTo>
                <a:cubicBezTo>
                  <a:pt x="1730687" y="418281"/>
                  <a:pt x="1689697" y="398677"/>
                  <a:pt x="1773825" y="426720"/>
                </a:cubicBezTo>
                <a:cubicBezTo>
                  <a:pt x="1794145" y="447040"/>
                  <a:pt x="1812709" y="469283"/>
                  <a:pt x="1834785" y="487680"/>
                </a:cubicBezTo>
                <a:cubicBezTo>
                  <a:pt x="1896940" y="539476"/>
                  <a:pt x="1901323" y="510391"/>
                  <a:pt x="1936385" y="589280"/>
                </a:cubicBezTo>
                <a:cubicBezTo>
                  <a:pt x="1953783" y="628426"/>
                  <a:pt x="1977025" y="711200"/>
                  <a:pt x="1977025" y="711200"/>
                </a:cubicBezTo>
                <a:cubicBezTo>
                  <a:pt x="1943345" y="1081684"/>
                  <a:pt x="2037084" y="857864"/>
                  <a:pt x="1794145" y="955040"/>
                </a:cubicBezTo>
                <a:cubicBezTo>
                  <a:pt x="1756990" y="969902"/>
                  <a:pt x="1713433" y="1136216"/>
                  <a:pt x="1712865" y="1137920"/>
                </a:cubicBezTo>
                <a:cubicBezTo>
                  <a:pt x="1706092" y="1158240"/>
                  <a:pt x="1710367" y="1186999"/>
                  <a:pt x="1692545" y="1198880"/>
                </a:cubicBezTo>
                <a:cubicBezTo>
                  <a:pt x="1672225" y="1212427"/>
                  <a:pt x="1653428" y="1228598"/>
                  <a:pt x="1631585" y="1239520"/>
                </a:cubicBezTo>
                <a:cubicBezTo>
                  <a:pt x="1612427" y="1249099"/>
                  <a:pt x="1591220" y="1253956"/>
                  <a:pt x="1570625" y="1259840"/>
                </a:cubicBezTo>
                <a:cubicBezTo>
                  <a:pt x="1466202" y="1289675"/>
                  <a:pt x="1458717" y="1283988"/>
                  <a:pt x="1326785" y="1300480"/>
                </a:cubicBezTo>
                <a:cubicBezTo>
                  <a:pt x="1288141" y="1292751"/>
                  <a:pt x="1205881" y="1280668"/>
                  <a:pt x="1164225" y="1259840"/>
                </a:cubicBezTo>
                <a:cubicBezTo>
                  <a:pt x="1142382" y="1248918"/>
                  <a:pt x="1123585" y="1232747"/>
                  <a:pt x="1103265" y="1219200"/>
                </a:cubicBezTo>
                <a:cubicBezTo>
                  <a:pt x="1082945" y="1232747"/>
                  <a:pt x="1057561" y="1240770"/>
                  <a:pt x="1042305" y="1259840"/>
                </a:cubicBezTo>
                <a:cubicBezTo>
                  <a:pt x="1028925" y="1276566"/>
                  <a:pt x="1037131" y="1305654"/>
                  <a:pt x="1021985" y="1320800"/>
                </a:cubicBezTo>
                <a:cubicBezTo>
                  <a:pt x="1006839" y="1335946"/>
                  <a:pt x="980183" y="1331541"/>
                  <a:pt x="961025" y="1341120"/>
                </a:cubicBezTo>
                <a:cubicBezTo>
                  <a:pt x="803461" y="1419902"/>
                  <a:pt x="992330" y="1351005"/>
                  <a:pt x="839105" y="1402080"/>
                </a:cubicBezTo>
                <a:cubicBezTo>
                  <a:pt x="781999" y="1396889"/>
                  <a:pt x="632809" y="1400532"/>
                  <a:pt x="554625" y="1361440"/>
                </a:cubicBezTo>
                <a:cubicBezTo>
                  <a:pt x="532782" y="1350518"/>
                  <a:pt x="510934" y="1338069"/>
                  <a:pt x="493665" y="1320800"/>
                </a:cubicBezTo>
                <a:cubicBezTo>
                  <a:pt x="482955" y="1310090"/>
                  <a:pt x="517372" y="1266613"/>
                  <a:pt x="493665" y="1259840"/>
                </a:cubicBezTo>
                <a:close/>
              </a:path>
            </a:pathLst>
          </a:custGeom>
          <a:solidFill>
            <a:schemeClr val="bg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フリーフォーム 11">
            <a:extLst>
              <a:ext uri="{FF2B5EF4-FFF2-40B4-BE49-F238E27FC236}">
                <a16:creationId xmlns:a16="http://schemas.microsoft.com/office/drawing/2014/main" id="{070B1429-28C3-4C89-8F85-18F70908DEA1}"/>
              </a:ext>
            </a:extLst>
          </p:cNvPr>
          <p:cNvSpPr/>
          <p:nvPr/>
        </p:nvSpPr>
        <p:spPr>
          <a:xfrm>
            <a:off x="5997575" y="6056313"/>
            <a:ext cx="1685925" cy="711200"/>
          </a:xfrm>
          <a:custGeom>
            <a:avLst/>
            <a:gdLst>
              <a:gd name="connsiteX0" fmla="*/ 549773 w 2034599"/>
              <a:gd name="connsiteY0" fmla="*/ 934720 h 976901"/>
              <a:gd name="connsiteX1" fmla="*/ 407533 w 2034599"/>
              <a:gd name="connsiteY1" fmla="*/ 955040 h 976901"/>
              <a:gd name="connsiteX2" fmla="*/ 163693 w 2034599"/>
              <a:gd name="connsiteY2" fmla="*/ 833120 h 976901"/>
              <a:gd name="connsiteX3" fmla="*/ 102733 w 2034599"/>
              <a:gd name="connsiteY3" fmla="*/ 792480 h 976901"/>
              <a:gd name="connsiteX4" fmla="*/ 41773 w 2034599"/>
              <a:gd name="connsiteY4" fmla="*/ 772160 h 976901"/>
              <a:gd name="connsiteX5" fmla="*/ 1133 w 2034599"/>
              <a:gd name="connsiteY5" fmla="*/ 711200 h 976901"/>
              <a:gd name="connsiteX6" fmla="*/ 62093 w 2034599"/>
              <a:gd name="connsiteY6" fmla="*/ 548640 h 976901"/>
              <a:gd name="connsiteX7" fmla="*/ 123053 w 2034599"/>
              <a:gd name="connsiteY7" fmla="*/ 487680 h 976901"/>
              <a:gd name="connsiteX8" fmla="*/ 204333 w 2034599"/>
              <a:gd name="connsiteY8" fmla="*/ 365760 h 976901"/>
              <a:gd name="connsiteX9" fmla="*/ 244973 w 2034599"/>
              <a:gd name="connsiteY9" fmla="*/ 243840 h 976901"/>
              <a:gd name="connsiteX10" fmla="*/ 305933 w 2034599"/>
              <a:gd name="connsiteY10" fmla="*/ 121920 h 976901"/>
              <a:gd name="connsiteX11" fmla="*/ 427853 w 2034599"/>
              <a:gd name="connsiteY11" fmla="*/ 60960 h 976901"/>
              <a:gd name="connsiteX12" fmla="*/ 813933 w 2034599"/>
              <a:gd name="connsiteY12" fmla="*/ 60960 h 976901"/>
              <a:gd name="connsiteX13" fmla="*/ 935853 w 2034599"/>
              <a:gd name="connsiteY13" fmla="*/ 20320 h 976901"/>
              <a:gd name="connsiteX14" fmla="*/ 996813 w 2034599"/>
              <a:gd name="connsiteY14" fmla="*/ 0 h 976901"/>
              <a:gd name="connsiteX15" fmla="*/ 1281293 w 2034599"/>
              <a:gd name="connsiteY15" fmla="*/ 20320 h 976901"/>
              <a:gd name="connsiteX16" fmla="*/ 1667373 w 2034599"/>
              <a:gd name="connsiteY16" fmla="*/ 60960 h 976901"/>
              <a:gd name="connsiteX17" fmla="*/ 1708013 w 2034599"/>
              <a:gd name="connsiteY17" fmla="*/ 121920 h 976901"/>
              <a:gd name="connsiteX18" fmla="*/ 1768973 w 2034599"/>
              <a:gd name="connsiteY18" fmla="*/ 162560 h 976901"/>
              <a:gd name="connsiteX19" fmla="*/ 1829933 w 2034599"/>
              <a:gd name="connsiteY19" fmla="*/ 284480 h 976901"/>
              <a:gd name="connsiteX20" fmla="*/ 1890893 w 2034599"/>
              <a:gd name="connsiteY20" fmla="*/ 304800 h 976901"/>
              <a:gd name="connsiteX21" fmla="*/ 2012813 w 2034599"/>
              <a:gd name="connsiteY21" fmla="*/ 406400 h 976901"/>
              <a:gd name="connsiteX22" fmla="*/ 2012813 w 2034599"/>
              <a:gd name="connsiteY22" fmla="*/ 589280 h 976901"/>
              <a:gd name="connsiteX23" fmla="*/ 1992493 w 2034599"/>
              <a:gd name="connsiteY23" fmla="*/ 690880 h 976901"/>
              <a:gd name="connsiteX24" fmla="*/ 1870573 w 2034599"/>
              <a:gd name="connsiteY24" fmla="*/ 792480 h 976901"/>
              <a:gd name="connsiteX25" fmla="*/ 1748653 w 2034599"/>
              <a:gd name="connsiteY25" fmla="*/ 894080 h 976901"/>
              <a:gd name="connsiteX26" fmla="*/ 1626733 w 2034599"/>
              <a:gd name="connsiteY26" fmla="*/ 934720 h 976901"/>
              <a:gd name="connsiteX27" fmla="*/ 1017133 w 2034599"/>
              <a:gd name="connsiteY27" fmla="*/ 975360 h 976901"/>
              <a:gd name="connsiteX28" fmla="*/ 631053 w 2034599"/>
              <a:gd name="connsiteY28" fmla="*/ 955040 h 976901"/>
              <a:gd name="connsiteX29" fmla="*/ 549773 w 2034599"/>
              <a:gd name="connsiteY29" fmla="*/ 934720 h 97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34599" h="976901">
                <a:moveTo>
                  <a:pt x="549773" y="934720"/>
                </a:moveTo>
                <a:cubicBezTo>
                  <a:pt x="512520" y="934720"/>
                  <a:pt x="455287" y="958713"/>
                  <a:pt x="407533" y="955040"/>
                </a:cubicBezTo>
                <a:cubicBezTo>
                  <a:pt x="312431" y="947724"/>
                  <a:pt x="237847" y="882556"/>
                  <a:pt x="163693" y="833120"/>
                </a:cubicBezTo>
                <a:cubicBezTo>
                  <a:pt x="143373" y="819573"/>
                  <a:pt x="125901" y="800203"/>
                  <a:pt x="102733" y="792480"/>
                </a:cubicBezTo>
                <a:lnTo>
                  <a:pt x="41773" y="772160"/>
                </a:lnTo>
                <a:cubicBezTo>
                  <a:pt x="28226" y="751840"/>
                  <a:pt x="4162" y="735433"/>
                  <a:pt x="1133" y="711200"/>
                </a:cubicBezTo>
                <a:cubicBezTo>
                  <a:pt x="-6481" y="650291"/>
                  <a:pt x="25434" y="592631"/>
                  <a:pt x="62093" y="548640"/>
                </a:cubicBezTo>
                <a:cubicBezTo>
                  <a:pt x="80490" y="526564"/>
                  <a:pt x="105410" y="510363"/>
                  <a:pt x="123053" y="487680"/>
                </a:cubicBezTo>
                <a:cubicBezTo>
                  <a:pt x="153040" y="449126"/>
                  <a:pt x="188887" y="412097"/>
                  <a:pt x="204333" y="365760"/>
                </a:cubicBezTo>
                <a:lnTo>
                  <a:pt x="244973" y="243840"/>
                </a:lnTo>
                <a:cubicBezTo>
                  <a:pt x="261500" y="194260"/>
                  <a:pt x="266542" y="161311"/>
                  <a:pt x="305933" y="121920"/>
                </a:cubicBezTo>
                <a:cubicBezTo>
                  <a:pt x="345324" y="82529"/>
                  <a:pt x="378273" y="77487"/>
                  <a:pt x="427853" y="60960"/>
                </a:cubicBezTo>
                <a:cubicBezTo>
                  <a:pt x="609699" y="79145"/>
                  <a:pt x="637631" y="96220"/>
                  <a:pt x="813933" y="60960"/>
                </a:cubicBezTo>
                <a:cubicBezTo>
                  <a:pt x="855939" y="52559"/>
                  <a:pt x="895213" y="33867"/>
                  <a:pt x="935853" y="20320"/>
                </a:cubicBezTo>
                <a:lnTo>
                  <a:pt x="996813" y="0"/>
                </a:lnTo>
                <a:lnTo>
                  <a:pt x="1281293" y="20320"/>
                </a:lnTo>
                <a:cubicBezTo>
                  <a:pt x="1633204" y="43781"/>
                  <a:pt x="1502332" y="5946"/>
                  <a:pt x="1667373" y="60960"/>
                </a:cubicBezTo>
                <a:cubicBezTo>
                  <a:pt x="1680920" y="81280"/>
                  <a:pt x="1690744" y="104651"/>
                  <a:pt x="1708013" y="121920"/>
                </a:cubicBezTo>
                <a:cubicBezTo>
                  <a:pt x="1725282" y="139189"/>
                  <a:pt x="1753717" y="143490"/>
                  <a:pt x="1768973" y="162560"/>
                </a:cubicBezTo>
                <a:cubicBezTo>
                  <a:pt x="1834416" y="244363"/>
                  <a:pt x="1734769" y="208349"/>
                  <a:pt x="1829933" y="284480"/>
                </a:cubicBezTo>
                <a:cubicBezTo>
                  <a:pt x="1846659" y="297860"/>
                  <a:pt x="1871735" y="295221"/>
                  <a:pt x="1890893" y="304800"/>
                </a:cubicBezTo>
                <a:cubicBezTo>
                  <a:pt x="1947473" y="333090"/>
                  <a:pt x="1967873" y="361460"/>
                  <a:pt x="2012813" y="406400"/>
                </a:cubicBezTo>
                <a:cubicBezTo>
                  <a:pt x="2045433" y="504259"/>
                  <a:pt x="2038057" y="450440"/>
                  <a:pt x="2012813" y="589280"/>
                </a:cubicBezTo>
                <a:cubicBezTo>
                  <a:pt x="2006635" y="623260"/>
                  <a:pt x="2007939" y="659989"/>
                  <a:pt x="1992493" y="690880"/>
                </a:cubicBezTo>
                <a:cubicBezTo>
                  <a:pt x="1967051" y="741764"/>
                  <a:pt x="1910584" y="759138"/>
                  <a:pt x="1870573" y="792480"/>
                </a:cubicBezTo>
                <a:cubicBezTo>
                  <a:pt x="1815884" y="838054"/>
                  <a:pt x="1813518" y="865251"/>
                  <a:pt x="1748653" y="894080"/>
                </a:cubicBezTo>
                <a:cubicBezTo>
                  <a:pt x="1709507" y="911478"/>
                  <a:pt x="1667373" y="921173"/>
                  <a:pt x="1626733" y="934720"/>
                </a:cubicBezTo>
                <a:cubicBezTo>
                  <a:pt x="1392159" y="1012911"/>
                  <a:pt x="1587177" y="954247"/>
                  <a:pt x="1017133" y="975360"/>
                </a:cubicBezTo>
                <a:cubicBezTo>
                  <a:pt x="888440" y="968587"/>
                  <a:pt x="758743" y="972452"/>
                  <a:pt x="631053" y="955040"/>
                </a:cubicBezTo>
                <a:cubicBezTo>
                  <a:pt x="606855" y="951740"/>
                  <a:pt x="587026" y="934720"/>
                  <a:pt x="549773" y="934720"/>
                </a:cubicBezTo>
                <a:close/>
              </a:path>
            </a:pathLst>
          </a:custGeom>
          <a:solidFill>
            <a:schemeClr val="bg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779" name="正方形/長方形 7"/>
          <p:cNvSpPr>
            <a:spLocks noChangeArrowheads="1"/>
          </p:cNvSpPr>
          <p:nvPr/>
        </p:nvSpPr>
        <p:spPr bwMode="auto">
          <a:xfrm>
            <a:off x="5087938" y="4392613"/>
            <a:ext cx="154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spcBef>
                <a:spcPct val="0"/>
              </a:spcBef>
              <a:buFontTx/>
              <a:buNone/>
            </a:pPr>
            <a:r>
              <a:rPr lang="ja-JP" altLang="en-US" sz="2000" b="1">
                <a:ea typeface="HG丸ｺﾞｼｯｸM-PRO" panose="020F0600000000000000" pitchFamily="50" charset="-128"/>
              </a:rPr>
              <a:t>不安・混乱 </a:t>
            </a:r>
          </a:p>
        </p:txBody>
      </p:sp>
      <p:sp>
        <p:nvSpPr>
          <p:cNvPr id="32780" name="正方形/長方形 7"/>
          <p:cNvSpPr>
            <a:spLocks noChangeArrowheads="1"/>
          </p:cNvSpPr>
          <p:nvPr/>
        </p:nvSpPr>
        <p:spPr bwMode="auto">
          <a:xfrm>
            <a:off x="6526213" y="6188075"/>
            <a:ext cx="941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spcBef>
                <a:spcPct val="0"/>
              </a:spcBef>
              <a:buFontTx/>
              <a:buNone/>
            </a:pPr>
            <a:r>
              <a:rPr lang="ja-JP" altLang="en-US" sz="2400" b="1">
                <a:ea typeface="HG丸ｺﾞｼｯｸM-PRO" panose="020F0600000000000000" pitchFamily="50" charset="-128"/>
              </a:rPr>
              <a:t>怒り</a:t>
            </a:r>
            <a:endParaRPr lang="en-US" altLang="ja-JP" sz="2400" b="1">
              <a:ea typeface="HG丸ｺﾞｼｯｸM-PRO" panose="020F0600000000000000" pitchFamily="50" charset="-128"/>
            </a:endParaRPr>
          </a:p>
        </p:txBody>
      </p:sp>
      <p:sp>
        <p:nvSpPr>
          <p:cNvPr id="32781" name="正方形/長方形 7"/>
          <p:cNvSpPr>
            <a:spLocks noChangeArrowheads="1"/>
          </p:cNvSpPr>
          <p:nvPr/>
        </p:nvSpPr>
        <p:spPr bwMode="auto">
          <a:xfrm>
            <a:off x="5291138" y="5249863"/>
            <a:ext cx="1308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spcBef>
                <a:spcPct val="0"/>
              </a:spcBef>
              <a:buFontTx/>
              <a:buNone/>
            </a:pPr>
            <a:r>
              <a:rPr lang="ja-JP" altLang="en-US" sz="2400" b="1">
                <a:ea typeface="HG丸ｺﾞｼｯｸM-PRO" panose="020F0600000000000000" pitchFamily="50" charset="-128"/>
              </a:rPr>
              <a:t>戸惑い</a:t>
            </a:r>
            <a:endParaRPr lang="en-US" altLang="ja-JP" sz="2400" b="1">
              <a:ea typeface="HG丸ｺﾞｼｯｸM-PRO" panose="020F0600000000000000" pitchFamily="50" charset="-128"/>
            </a:endParaRPr>
          </a:p>
          <a:p>
            <a:pPr>
              <a:spcBef>
                <a:spcPct val="0"/>
              </a:spcBef>
              <a:buFontTx/>
              <a:buNone/>
            </a:pPr>
            <a:r>
              <a:rPr lang="ja-JP" altLang="en-US" sz="2400" b="1">
                <a:ea typeface="HG丸ｺﾞｼｯｸM-PRO" panose="020F0600000000000000" pitchFamily="50" charset="-128"/>
              </a:rPr>
              <a:t>焦り</a:t>
            </a:r>
            <a:endParaRPr lang="en-US" altLang="ja-JP" sz="2400" b="1">
              <a:ea typeface="HG丸ｺﾞｼｯｸM-PRO" panose="020F0600000000000000" pitchFamily="50" charset="-128"/>
            </a:endParaRPr>
          </a:p>
        </p:txBody>
      </p:sp>
      <p:sp>
        <p:nvSpPr>
          <p:cNvPr id="13" name="円形吹き出し 12">
            <a:extLst>
              <a:ext uri="{FF2B5EF4-FFF2-40B4-BE49-F238E27FC236}">
                <a16:creationId xmlns:a16="http://schemas.microsoft.com/office/drawing/2014/main" id="{3F63ED09-A431-4D4C-9628-E00EFBE01AF0}"/>
              </a:ext>
            </a:extLst>
          </p:cNvPr>
          <p:cNvSpPr/>
          <p:nvPr/>
        </p:nvSpPr>
        <p:spPr>
          <a:xfrm>
            <a:off x="223537" y="4584700"/>
            <a:ext cx="4003032" cy="2182814"/>
          </a:xfrm>
          <a:prstGeom prst="wedgeEllipseCallout">
            <a:avLst>
              <a:gd name="adj1" fmla="val 61474"/>
              <a:gd name="adj2" fmla="val -24711"/>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お年寄り夫婦（無料イラスト素材） - イラスト素材図鑑"/>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813" y="5218113"/>
            <a:ext cx="2014537"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角丸四角形 18">
            <a:extLst>
              <a:ext uri="{FF2B5EF4-FFF2-40B4-BE49-F238E27FC236}">
                <a16:creationId xmlns:a16="http://schemas.microsoft.com/office/drawing/2014/main" id="{BAF66D1D-C361-4A5F-BF8E-A60A62426B18}"/>
              </a:ext>
            </a:extLst>
          </p:cNvPr>
          <p:cNvSpPr/>
          <p:nvPr/>
        </p:nvSpPr>
        <p:spPr>
          <a:xfrm>
            <a:off x="933450" y="2935288"/>
            <a:ext cx="2346325" cy="911225"/>
          </a:xfrm>
          <a:prstGeom prst="roundRect">
            <a:avLst/>
          </a:prstGeom>
          <a:solidFill>
            <a:srgbClr val="FFDA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34820" name="Picture 2" descr="物盗られ妄想のイラスト | かわいいフリー素材集 いらすとや"/>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3688" y="4818063"/>
            <a:ext cx="1890712"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 2">
            <a:extLst>
              <a:ext uri="{FF2B5EF4-FFF2-40B4-BE49-F238E27FC236}">
                <a16:creationId xmlns:a16="http://schemas.microsoft.com/office/drawing/2014/main" id="{660F27EB-E00E-4E1F-A0CC-D25BBEA7E2C3}"/>
              </a:ext>
            </a:extLst>
          </p:cNvPr>
          <p:cNvSpPr/>
          <p:nvPr/>
        </p:nvSpPr>
        <p:spPr>
          <a:xfrm>
            <a:off x="1962150" y="1379538"/>
            <a:ext cx="5302250" cy="830262"/>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822" name="正方形/長方形 5"/>
          <p:cNvSpPr>
            <a:spLocks noChangeArrowheads="1"/>
          </p:cNvSpPr>
          <p:nvPr/>
        </p:nvSpPr>
        <p:spPr bwMode="auto">
          <a:xfrm>
            <a:off x="3586163" y="1557338"/>
            <a:ext cx="287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spcBef>
                <a:spcPct val="0"/>
              </a:spcBef>
              <a:buFontTx/>
              <a:buNone/>
            </a:pPr>
            <a:r>
              <a:rPr lang="ja-JP" altLang="en-US" sz="2400">
                <a:ea typeface="HG丸ｺﾞｼｯｸM-PRO" panose="020F0600000000000000" pitchFamily="50" charset="-128"/>
              </a:rPr>
              <a:t>失敗が続く・・・</a:t>
            </a:r>
            <a:endParaRPr lang="en-US" altLang="ja-JP" sz="2400">
              <a:ea typeface="HG丸ｺﾞｼｯｸM-PRO" panose="020F0600000000000000" pitchFamily="50" charset="-128"/>
            </a:endParaRPr>
          </a:p>
        </p:txBody>
      </p:sp>
      <p:sp>
        <p:nvSpPr>
          <p:cNvPr id="8" name="右矢印 7">
            <a:extLst>
              <a:ext uri="{FF2B5EF4-FFF2-40B4-BE49-F238E27FC236}">
                <a16:creationId xmlns:a16="http://schemas.microsoft.com/office/drawing/2014/main" id="{155BAAE3-CFA2-46BC-BD94-5D2BC035B0AF}"/>
              </a:ext>
            </a:extLst>
          </p:cNvPr>
          <p:cNvSpPr/>
          <p:nvPr/>
        </p:nvSpPr>
        <p:spPr>
          <a:xfrm rot="8396685">
            <a:off x="2074863" y="2220913"/>
            <a:ext cx="1060450" cy="442912"/>
          </a:xfrm>
          <a:prstGeom prst="rightArrow">
            <a:avLst>
              <a:gd name="adj1" fmla="val 61017"/>
              <a:gd name="adj2"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右矢印 9">
            <a:extLst>
              <a:ext uri="{FF2B5EF4-FFF2-40B4-BE49-F238E27FC236}">
                <a16:creationId xmlns:a16="http://schemas.microsoft.com/office/drawing/2014/main" id="{0A65FFA9-BA10-434E-B247-3336ED10015E}"/>
              </a:ext>
            </a:extLst>
          </p:cNvPr>
          <p:cNvSpPr/>
          <p:nvPr/>
        </p:nvSpPr>
        <p:spPr>
          <a:xfrm rot="2273665">
            <a:off x="6429375" y="2143125"/>
            <a:ext cx="895350" cy="417513"/>
          </a:xfrm>
          <a:prstGeom prst="rightArrow">
            <a:avLst>
              <a:gd name="adj1" fmla="val 48377"/>
              <a:gd name="adj2"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角丸四角形 10">
            <a:extLst>
              <a:ext uri="{FF2B5EF4-FFF2-40B4-BE49-F238E27FC236}">
                <a16:creationId xmlns:a16="http://schemas.microsoft.com/office/drawing/2014/main" id="{6014FE36-FB30-4B2C-9DD6-6ED693BF6B31}"/>
              </a:ext>
            </a:extLst>
          </p:cNvPr>
          <p:cNvSpPr/>
          <p:nvPr/>
        </p:nvSpPr>
        <p:spPr>
          <a:xfrm>
            <a:off x="5759450" y="4319588"/>
            <a:ext cx="2935288" cy="649287"/>
          </a:xfrm>
          <a:prstGeom prst="roundRect">
            <a:avLst/>
          </a:prstGeom>
          <a:solidFill>
            <a:srgbClr val="92D050">
              <a:alpha val="55000"/>
            </a:srgb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右矢印 12">
            <a:extLst>
              <a:ext uri="{FF2B5EF4-FFF2-40B4-BE49-F238E27FC236}">
                <a16:creationId xmlns:a16="http://schemas.microsoft.com/office/drawing/2014/main" id="{263121A7-8C14-46AA-B5C9-F22D4AB51F30}"/>
              </a:ext>
            </a:extLst>
          </p:cNvPr>
          <p:cNvSpPr/>
          <p:nvPr/>
        </p:nvSpPr>
        <p:spPr>
          <a:xfrm rot="5400000">
            <a:off x="1809750" y="3929063"/>
            <a:ext cx="463550" cy="450850"/>
          </a:xfrm>
          <a:prstGeom prst="rightArrow">
            <a:avLst>
              <a:gd name="adj1" fmla="val 40424"/>
              <a:gd name="adj2"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角丸四角形 13">
            <a:extLst>
              <a:ext uri="{FF2B5EF4-FFF2-40B4-BE49-F238E27FC236}">
                <a16:creationId xmlns:a16="http://schemas.microsoft.com/office/drawing/2014/main" id="{64814779-EA1B-44C6-9797-490231D05576}"/>
              </a:ext>
            </a:extLst>
          </p:cNvPr>
          <p:cNvSpPr/>
          <p:nvPr/>
        </p:nvSpPr>
        <p:spPr>
          <a:xfrm>
            <a:off x="874713" y="4435475"/>
            <a:ext cx="2344737" cy="830263"/>
          </a:xfrm>
          <a:prstGeom prst="round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828" name="正方形/長方形 14"/>
          <p:cNvSpPr>
            <a:spLocks noChangeArrowheads="1"/>
          </p:cNvSpPr>
          <p:nvPr/>
        </p:nvSpPr>
        <p:spPr bwMode="auto">
          <a:xfrm>
            <a:off x="1030288" y="4435475"/>
            <a:ext cx="23383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spcBef>
                <a:spcPct val="0"/>
              </a:spcBef>
              <a:buFontTx/>
              <a:buNone/>
            </a:pPr>
            <a:r>
              <a:rPr lang="ja-JP" altLang="en-US" sz="2400">
                <a:ea typeface="HG丸ｺﾞｼｯｸM-PRO" panose="020F0600000000000000" pitchFamily="50" charset="-128"/>
              </a:rPr>
              <a:t>症状の改善</a:t>
            </a:r>
            <a:endParaRPr lang="en-US" altLang="ja-JP" sz="2400">
              <a:ea typeface="HG丸ｺﾞｼｯｸM-PRO" panose="020F0600000000000000" pitchFamily="50" charset="-128"/>
            </a:endParaRPr>
          </a:p>
          <a:p>
            <a:pPr>
              <a:spcBef>
                <a:spcPct val="0"/>
              </a:spcBef>
              <a:buFontTx/>
              <a:buNone/>
            </a:pPr>
            <a:r>
              <a:rPr lang="ja-JP" altLang="en-US" sz="2400">
                <a:ea typeface="HG丸ｺﾞｼｯｸM-PRO" panose="020F0600000000000000" pitchFamily="50" charset="-128"/>
              </a:rPr>
              <a:t>緩やかに進む</a:t>
            </a:r>
            <a:endParaRPr lang="en-US" altLang="ja-JP" sz="2400">
              <a:ea typeface="HG丸ｺﾞｼｯｸM-PRO" panose="020F0600000000000000" pitchFamily="50" charset="-128"/>
            </a:endParaRPr>
          </a:p>
        </p:txBody>
      </p:sp>
      <p:sp>
        <p:nvSpPr>
          <p:cNvPr id="21" name="右矢印 20">
            <a:extLst>
              <a:ext uri="{FF2B5EF4-FFF2-40B4-BE49-F238E27FC236}">
                <a16:creationId xmlns:a16="http://schemas.microsoft.com/office/drawing/2014/main" id="{37848840-F66F-4A46-B4C1-8F6C53419F3D}"/>
              </a:ext>
            </a:extLst>
          </p:cNvPr>
          <p:cNvSpPr/>
          <p:nvPr/>
        </p:nvSpPr>
        <p:spPr>
          <a:xfrm rot="3413936">
            <a:off x="6830218" y="3815557"/>
            <a:ext cx="398463" cy="450850"/>
          </a:xfrm>
          <a:prstGeom prst="rightArrow">
            <a:avLst>
              <a:gd name="adj1" fmla="val 48378"/>
              <a:gd name="adj2"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爆発 1 8">
            <a:extLst>
              <a:ext uri="{FF2B5EF4-FFF2-40B4-BE49-F238E27FC236}">
                <a16:creationId xmlns:a16="http://schemas.microsoft.com/office/drawing/2014/main" id="{9314A8C7-E124-4204-B7A1-9D8C60A48853}"/>
              </a:ext>
            </a:extLst>
          </p:cNvPr>
          <p:cNvSpPr/>
          <p:nvPr/>
        </p:nvSpPr>
        <p:spPr>
          <a:xfrm>
            <a:off x="5151438" y="2454275"/>
            <a:ext cx="3697287" cy="1489075"/>
          </a:xfrm>
          <a:prstGeom prst="irregularSeal1">
            <a:avLst/>
          </a:prstGeom>
          <a:solidFill>
            <a:srgbClr val="FFFF00">
              <a:alpha val="6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831" name="正方形/長方形 16"/>
          <p:cNvSpPr>
            <a:spLocks noChangeArrowheads="1"/>
          </p:cNvSpPr>
          <p:nvPr/>
        </p:nvSpPr>
        <p:spPr bwMode="auto">
          <a:xfrm>
            <a:off x="5983288" y="2736850"/>
            <a:ext cx="23383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spcBef>
                <a:spcPct val="0"/>
              </a:spcBef>
              <a:buFontTx/>
              <a:buNone/>
            </a:pPr>
            <a:r>
              <a:rPr lang="ja-JP" altLang="en-US" sz="2400" dirty="0">
                <a:ea typeface="HG丸ｺﾞｼｯｸM-PRO" panose="020F0600000000000000" pitchFamily="50" charset="-128"/>
              </a:rPr>
              <a:t>「また失敗！」</a:t>
            </a:r>
            <a:endParaRPr lang="en-US" altLang="ja-JP" sz="2400" dirty="0">
              <a:ea typeface="HG丸ｺﾞｼｯｸM-PRO" panose="020F0600000000000000" pitchFamily="50" charset="-128"/>
            </a:endParaRPr>
          </a:p>
          <a:p>
            <a:pPr>
              <a:spcBef>
                <a:spcPct val="0"/>
              </a:spcBef>
              <a:buFontTx/>
              <a:buNone/>
            </a:pPr>
            <a:r>
              <a:rPr lang="ja-JP" altLang="en-US" sz="2400" dirty="0">
                <a:ea typeface="HG丸ｺﾞｼｯｸM-PRO" panose="020F0600000000000000" pitchFamily="50" charset="-128"/>
              </a:rPr>
              <a:t>　　怒る</a:t>
            </a:r>
            <a:endParaRPr lang="en-US" altLang="ja-JP" sz="2400" dirty="0">
              <a:ea typeface="HG丸ｺﾞｼｯｸM-PRO" panose="020F0600000000000000" pitchFamily="50" charset="-128"/>
            </a:endParaRPr>
          </a:p>
        </p:txBody>
      </p:sp>
      <p:sp>
        <p:nvSpPr>
          <p:cNvPr id="34832" name="正方形/長方形 22"/>
          <p:cNvSpPr>
            <a:spLocks noChangeArrowheads="1"/>
          </p:cNvSpPr>
          <p:nvPr/>
        </p:nvSpPr>
        <p:spPr bwMode="auto">
          <a:xfrm>
            <a:off x="5829300" y="4370388"/>
            <a:ext cx="2935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spcBef>
                <a:spcPct val="0"/>
              </a:spcBef>
              <a:buFontTx/>
              <a:buNone/>
            </a:pPr>
            <a:r>
              <a:rPr lang="ja-JP" altLang="en-US" sz="2400">
                <a:ea typeface="HG丸ｺﾞｼｯｸM-PRO" panose="020F0600000000000000" pitchFamily="50" charset="-128"/>
              </a:rPr>
              <a:t>ますます症状が出る</a:t>
            </a:r>
            <a:endParaRPr lang="en-US" altLang="ja-JP" sz="2400">
              <a:ea typeface="HG丸ｺﾞｼｯｸM-PRO" panose="020F0600000000000000" pitchFamily="50" charset="-128"/>
            </a:endParaRPr>
          </a:p>
        </p:txBody>
      </p:sp>
      <p:sp>
        <p:nvSpPr>
          <p:cNvPr id="24" name="右矢印 23">
            <a:extLst>
              <a:ext uri="{FF2B5EF4-FFF2-40B4-BE49-F238E27FC236}">
                <a16:creationId xmlns:a16="http://schemas.microsoft.com/office/drawing/2014/main" id="{A71B34D5-2C18-446C-8342-D5510EB6E07D}"/>
              </a:ext>
            </a:extLst>
          </p:cNvPr>
          <p:cNvSpPr/>
          <p:nvPr/>
        </p:nvSpPr>
        <p:spPr>
          <a:xfrm rot="5400000">
            <a:off x="7054850" y="5092700"/>
            <a:ext cx="430213" cy="449263"/>
          </a:xfrm>
          <a:prstGeom prst="rightArrow">
            <a:avLst>
              <a:gd name="adj1" fmla="val 48378"/>
              <a:gd name="adj2"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角丸四角形 24">
            <a:extLst>
              <a:ext uri="{FF2B5EF4-FFF2-40B4-BE49-F238E27FC236}">
                <a16:creationId xmlns:a16="http://schemas.microsoft.com/office/drawing/2014/main" id="{3E1FE25B-C2E0-4FCE-9FC6-A5000A35DD55}"/>
              </a:ext>
            </a:extLst>
          </p:cNvPr>
          <p:cNvSpPr/>
          <p:nvPr/>
        </p:nvSpPr>
        <p:spPr>
          <a:xfrm>
            <a:off x="5983288" y="5565775"/>
            <a:ext cx="2574925" cy="1008063"/>
          </a:xfrm>
          <a:prstGeom prst="roundRect">
            <a:avLst/>
          </a:prstGeom>
          <a:solidFill>
            <a:schemeClr val="accent6">
              <a:lumMod val="20000"/>
              <a:lumOff val="80000"/>
            </a:schemeClr>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835" name="正方形/長方形 25"/>
          <p:cNvSpPr>
            <a:spLocks noChangeArrowheads="1"/>
          </p:cNvSpPr>
          <p:nvPr/>
        </p:nvSpPr>
        <p:spPr bwMode="auto">
          <a:xfrm>
            <a:off x="6396038" y="5632450"/>
            <a:ext cx="21193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spcBef>
                <a:spcPct val="0"/>
              </a:spcBef>
              <a:buFontTx/>
              <a:buNone/>
            </a:pPr>
            <a:r>
              <a:rPr lang="ja-JP" altLang="en-US" sz="2400">
                <a:ea typeface="HG丸ｺﾞｼｯｸM-PRO" panose="020F0600000000000000" pitchFamily="50" charset="-128"/>
              </a:rPr>
              <a:t>症状の悪化</a:t>
            </a:r>
            <a:endParaRPr lang="en-US" altLang="ja-JP" sz="2400">
              <a:ea typeface="HG丸ｺﾞｼｯｸM-PRO" panose="020F0600000000000000" pitchFamily="50" charset="-128"/>
            </a:endParaRPr>
          </a:p>
          <a:p>
            <a:pPr>
              <a:spcBef>
                <a:spcPct val="0"/>
              </a:spcBef>
              <a:buFontTx/>
              <a:buNone/>
            </a:pPr>
            <a:r>
              <a:rPr lang="ja-JP" altLang="en-US" sz="2400">
                <a:ea typeface="HG丸ｺﾞｼｯｸM-PRO" panose="020F0600000000000000" pitchFamily="50" charset="-128"/>
              </a:rPr>
              <a:t>急速に進む</a:t>
            </a:r>
            <a:endParaRPr lang="en-US" altLang="ja-JP" sz="2400">
              <a:ea typeface="HG丸ｺﾞｼｯｸM-PRO" panose="020F0600000000000000" pitchFamily="50" charset="-128"/>
            </a:endParaRPr>
          </a:p>
        </p:txBody>
      </p:sp>
      <p:sp>
        <p:nvSpPr>
          <p:cNvPr id="28" name="雲形吹き出し 27">
            <a:extLst>
              <a:ext uri="{FF2B5EF4-FFF2-40B4-BE49-F238E27FC236}">
                <a16:creationId xmlns:a16="http://schemas.microsoft.com/office/drawing/2014/main" id="{9BA9CA0D-29B8-4F53-8418-9D846B97763E}"/>
              </a:ext>
            </a:extLst>
          </p:cNvPr>
          <p:cNvSpPr/>
          <p:nvPr/>
        </p:nvSpPr>
        <p:spPr>
          <a:xfrm>
            <a:off x="3205163" y="3962400"/>
            <a:ext cx="2574925" cy="749300"/>
          </a:xfrm>
          <a:prstGeom prst="cloudCallout">
            <a:avLst>
              <a:gd name="adj1" fmla="val 3797"/>
              <a:gd name="adj2" fmla="val 74749"/>
            </a:avLst>
          </a:prstGeom>
          <a:noFill/>
          <a:ln w="12700" cmpd="sng">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837" name="正方形/長方形 28"/>
          <p:cNvSpPr>
            <a:spLocks noChangeArrowheads="1"/>
          </p:cNvSpPr>
          <p:nvPr/>
        </p:nvSpPr>
        <p:spPr bwMode="auto">
          <a:xfrm>
            <a:off x="3455988" y="4135438"/>
            <a:ext cx="2338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spcBef>
                <a:spcPct val="0"/>
              </a:spcBef>
              <a:buFontTx/>
              <a:buNone/>
            </a:pPr>
            <a:r>
              <a:rPr lang="ja-JP" altLang="en-US" sz="1800">
                <a:ea typeface="HG丸ｺﾞｼｯｸM-PRO" panose="020F0600000000000000" pitchFamily="50" charset="-128"/>
              </a:rPr>
              <a:t>財布盗ったでしょ？</a:t>
            </a:r>
            <a:endParaRPr lang="en-US" altLang="ja-JP" sz="1800">
              <a:ea typeface="HG丸ｺﾞｼｯｸM-PRO" panose="020F0600000000000000" pitchFamily="50" charset="-128"/>
            </a:endParaRPr>
          </a:p>
        </p:txBody>
      </p:sp>
      <p:sp>
        <p:nvSpPr>
          <p:cNvPr id="34838" name="正方形/長方形 11"/>
          <p:cNvSpPr>
            <a:spLocks noChangeArrowheads="1"/>
          </p:cNvSpPr>
          <p:nvPr/>
        </p:nvSpPr>
        <p:spPr bwMode="auto">
          <a:xfrm>
            <a:off x="1066800" y="2952750"/>
            <a:ext cx="23383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spcBef>
                <a:spcPct val="0"/>
              </a:spcBef>
              <a:buFontTx/>
              <a:buNone/>
            </a:pPr>
            <a:r>
              <a:rPr lang="ja-JP" altLang="en-US" sz="2400" dirty="0">
                <a:ea typeface="HG丸ｺﾞｼｯｸM-PRO" panose="020F0600000000000000" pitchFamily="50" charset="-128"/>
              </a:rPr>
              <a:t>「</a:t>
            </a:r>
            <a:r>
              <a:rPr lang="ja-JP" altLang="en-US" sz="2400" b="1" dirty="0">
                <a:ea typeface="HG丸ｺﾞｼｯｸM-PRO" panose="020F0600000000000000" pitchFamily="50" charset="-128"/>
              </a:rPr>
              <a:t>大丈夫だよ</a:t>
            </a:r>
            <a:r>
              <a:rPr lang="ja-JP" altLang="en-US" sz="2400" dirty="0">
                <a:ea typeface="HG丸ｺﾞｼｯｸM-PRO" panose="020F0600000000000000" pitchFamily="50" charset="-128"/>
              </a:rPr>
              <a:t>」</a:t>
            </a:r>
            <a:endParaRPr lang="en-US" altLang="ja-JP" sz="2400" dirty="0">
              <a:ea typeface="HG丸ｺﾞｼｯｸM-PRO" panose="020F0600000000000000" pitchFamily="50" charset="-128"/>
            </a:endParaRPr>
          </a:p>
          <a:p>
            <a:pPr>
              <a:spcBef>
                <a:spcPct val="0"/>
              </a:spcBef>
              <a:buFontTx/>
              <a:buNone/>
            </a:pPr>
            <a:r>
              <a:rPr lang="ja-JP" altLang="en-US" sz="2400" dirty="0">
                <a:ea typeface="HG丸ｺﾞｼｯｸM-PRO" panose="020F0600000000000000" pitchFamily="50" charset="-128"/>
              </a:rPr>
              <a:t>　理解する</a:t>
            </a:r>
            <a:endParaRPr lang="en-US" altLang="ja-JP" sz="2400" dirty="0">
              <a:ea typeface="HG丸ｺﾞｼｯｸM-PRO" panose="020F0600000000000000" pitchFamily="50" charset="-128"/>
            </a:endParaRPr>
          </a:p>
        </p:txBody>
      </p:sp>
      <p:sp>
        <p:nvSpPr>
          <p:cNvPr id="31" name="Rectangle 2">
            <a:extLst>
              <a:ext uri="{FF2B5EF4-FFF2-40B4-BE49-F238E27FC236}">
                <a16:creationId xmlns:a16="http://schemas.microsoft.com/office/drawing/2014/main" id="{5D582B01-AED1-422B-805A-336D1CFC2931}"/>
              </a:ext>
            </a:extLst>
          </p:cNvPr>
          <p:cNvSpPr txBox="1">
            <a:spLocks noChangeArrowheads="1"/>
          </p:cNvSpPr>
          <p:nvPr/>
        </p:nvSpPr>
        <p:spPr>
          <a:xfrm>
            <a:off x="249238" y="188640"/>
            <a:ext cx="8643937" cy="884237"/>
          </a:xfrm>
          <a:prstGeom prst="rect">
            <a:avLst/>
          </a:prstGeom>
        </p:spPr>
        <p:txBody>
          <a:bodyPr/>
          <a:lstStyle>
            <a:lvl1pPr algn="ctr" rtl="0" eaLnBrk="0" fontAlgn="base" hangingPunct="0">
              <a:spcBef>
                <a:spcPct val="0"/>
              </a:spcBef>
              <a:spcAft>
                <a:spcPct val="0"/>
              </a:spcAft>
              <a:defRPr kumimoji="1" sz="4400">
                <a:solidFill>
                  <a:schemeClr val="tx2"/>
                </a:solidFill>
                <a:latin typeface="HG丸ｺﾞｼｯｸM-PRO" panose="020F0600000000000000" pitchFamily="50" charset="-128"/>
                <a:ea typeface="+mj-ea"/>
                <a:cs typeface="+mj-cs"/>
              </a:defRPr>
            </a:lvl1pPr>
            <a:lvl2pPr algn="ctr" rtl="0" eaLnBrk="0" fontAlgn="base" hangingPunct="0">
              <a:spcBef>
                <a:spcPct val="0"/>
              </a:spcBef>
              <a:spcAft>
                <a:spcPct val="0"/>
              </a:spcAft>
              <a:defRPr kumimoji="1" sz="4400">
                <a:solidFill>
                  <a:schemeClr val="tx2"/>
                </a:solidFill>
                <a:latin typeface="HG丸ｺﾞｼｯｸM-PRO" panose="020F0600000000000000" pitchFamily="50" charset="-128"/>
                <a:ea typeface="ＭＳ Ｐゴシック" pitchFamily="50" charset="-128"/>
              </a:defRPr>
            </a:lvl2pPr>
            <a:lvl3pPr algn="ctr" rtl="0" eaLnBrk="0" fontAlgn="base" hangingPunct="0">
              <a:spcBef>
                <a:spcPct val="0"/>
              </a:spcBef>
              <a:spcAft>
                <a:spcPct val="0"/>
              </a:spcAft>
              <a:defRPr kumimoji="1" sz="4400">
                <a:solidFill>
                  <a:schemeClr val="tx2"/>
                </a:solidFill>
                <a:latin typeface="HG丸ｺﾞｼｯｸM-PRO" panose="020F0600000000000000" pitchFamily="50" charset="-128"/>
                <a:ea typeface="ＭＳ Ｐゴシック" pitchFamily="50" charset="-128"/>
              </a:defRPr>
            </a:lvl3pPr>
            <a:lvl4pPr algn="ctr" rtl="0" eaLnBrk="0" fontAlgn="base" hangingPunct="0">
              <a:spcBef>
                <a:spcPct val="0"/>
              </a:spcBef>
              <a:spcAft>
                <a:spcPct val="0"/>
              </a:spcAft>
              <a:defRPr kumimoji="1" sz="4400">
                <a:solidFill>
                  <a:schemeClr val="tx2"/>
                </a:solidFill>
                <a:latin typeface="HG丸ｺﾞｼｯｸM-PRO" panose="020F0600000000000000" pitchFamily="50" charset="-128"/>
                <a:ea typeface="ＭＳ Ｐゴシック" pitchFamily="50" charset="-128"/>
              </a:defRPr>
            </a:lvl4pPr>
            <a:lvl5pPr algn="ctr" rtl="0" eaLnBrk="0" fontAlgn="base" hangingPunct="0">
              <a:spcBef>
                <a:spcPct val="0"/>
              </a:spcBef>
              <a:spcAft>
                <a:spcPct val="0"/>
              </a:spcAft>
              <a:defRPr kumimoji="1" sz="4400">
                <a:solidFill>
                  <a:schemeClr val="tx2"/>
                </a:solidFill>
                <a:latin typeface="HG丸ｺﾞｼｯｸM-PRO" panose="020F0600000000000000" pitchFamily="50" charset="-128"/>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defRPr/>
            </a:pPr>
            <a:r>
              <a:rPr lang="ja-JP" altLang="en-US" sz="2800" b="1" kern="0" dirty="0">
                <a:latin typeface="HGMaruGothicMPRO" panose="020F0600000000000000" pitchFamily="34" charset="-128"/>
                <a:ea typeface="HGMaruGothicMPRO" panose="020F0600000000000000" pitchFamily="34" charset="-128"/>
              </a:rPr>
              <a:t>ご本人が困っているときに責めてしまうと</a:t>
            </a:r>
            <a:endParaRPr lang="en-US" altLang="ja-JP" sz="2800" b="1" kern="0" dirty="0">
              <a:latin typeface="HGMaruGothicMPRO" panose="020F0600000000000000" pitchFamily="34" charset="-128"/>
              <a:ea typeface="HGMaruGothicMPRO" panose="020F0600000000000000" pitchFamily="34" charset="-128"/>
            </a:endParaRPr>
          </a:p>
          <a:p>
            <a:pPr eaLnBrk="1" hangingPunct="1">
              <a:defRPr/>
            </a:pPr>
            <a:r>
              <a:rPr lang="ja-JP" altLang="en-US" sz="2800" b="1" kern="0" dirty="0">
                <a:solidFill>
                  <a:srgbClr val="C00000"/>
                </a:solidFill>
                <a:latin typeface="HGMaruGothicMPRO" panose="020F0600000000000000" pitchFamily="34" charset="-128"/>
                <a:ea typeface="HGMaruGothicMPRO" panose="020F0600000000000000" pitchFamily="34" charset="-128"/>
              </a:rPr>
              <a:t>症状が重くなります</a:t>
            </a:r>
          </a:p>
        </p:txBody>
      </p:sp>
      <p:sp>
        <p:nvSpPr>
          <p:cNvPr id="32" name="正方形/長方形 31">
            <a:extLst>
              <a:ext uri="{FF2B5EF4-FFF2-40B4-BE49-F238E27FC236}">
                <a16:creationId xmlns:a16="http://schemas.microsoft.com/office/drawing/2014/main" id="{15070857-1D39-4FA9-BA8E-21DE27F8ECC1}"/>
              </a:ext>
            </a:extLst>
          </p:cNvPr>
          <p:cNvSpPr/>
          <p:nvPr/>
        </p:nvSpPr>
        <p:spPr>
          <a:xfrm>
            <a:off x="2157413" y="1203325"/>
            <a:ext cx="1428750" cy="500063"/>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lIns="95786" tIns="47893" rIns="95786" bIns="47893" anchor="ctr"/>
          <a:lstStyle/>
          <a:p>
            <a:pPr algn="ctr">
              <a:defRPr/>
            </a:pPr>
            <a:r>
              <a:rPr lang="ja-JP" altLang="en-US" sz="2100" b="1" dirty="0">
                <a:solidFill>
                  <a:schemeClr val="bg1"/>
                </a:solidFill>
                <a:latin typeface="HGMaruGothicMPRO" panose="020F0600000000000000" pitchFamily="34" charset="-128"/>
                <a:ea typeface="HGMaruGothicMPRO" panose="020F0600000000000000" pitchFamily="34" charset="-128"/>
              </a:rPr>
              <a:t>中核症状</a:t>
            </a:r>
          </a:p>
        </p:txBody>
      </p:sp>
      <p:sp>
        <p:nvSpPr>
          <p:cNvPr id="33" name="正方形/長方形 32">
            <a:extLst>
              <a:ext uri="{FF2B5EF4-FFF2-40B4-BE49-F238E27FC236}">
                <a16:creationId xmlns:a16="http://schemas.microsoft.com/office/drawing/2014/main" id="{DBFC1FC6-08D4-4392-B0D3-0196178F3241}"/>
              </a:ext>
            </a:extLst>
          </p:cNvPr>
          <p:cNvSpPr/>
          <p:nvPr/>
        </p:nvSpPr>
        <p:spPr>
          <a:xfrm>
            <a:off x="3735388" y="3579813"/>
            <a:ext cx="1428750" cy="492125"/>
          </a:xfrm>
          <a:prstGeom prst="rect">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latin typeface="HGMaruGothicMPRO" panose="020F0600000000000000" pitchFamily="34" charset="-128"/>
                <a:ea typeface="HGMaruGothicMPRO" panose="020F0600000000000000" pitchFamily="34" charset="-128"/>
              </a:rPr>
              <a:t>周辺症状</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9E5212B7-4D85-4FEB-AD70-352370773714}"/>
              </a:ext>
            </a:extLst>
          </p:cNvPr>
          <p:cNvSpPr txBox="1">
            <a:spLocks noChangeArrowheads="1"/>
          </p:cNvSpPr>
          <p:nvPr/>
        </p:nvSpPr>
        <p:spPr>
          <a:xfrm>
            <a:off x="374848" y="1379622"/>
            <a:ext cx="8229600" cy="1887537"/>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HG丸ｺﾞｼｯｸM-PRO" panose="020F0600000000000000" pitchFamily="50" charset="-128"/>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HG丸ｺﾞｼｯｸM-PRO" panose="020F0600000000000000" pitchFamily="50" charset="-128"/>
                <a:ea typeface="+mn-ea"/>
              </a:defRPr>
            </a:lvl2pPr>
            <a:lvl3pPr marL="1143000" indent="-228600" algn="l" rtl="0" eaLnBrk="0" fontAlgn="base" hangingPunct="0">
              <a:spcBef>
                <a:spcPct val="20000"/>
              </a:spcBef>
              <a:spcAft>
                <a:spcPct val="0"/>
              </a:spcAft>
              <a:buChar char="•"/>
              <a:defRPr kumimoji="1" sz="2400">
                <a:solidFill>
                  <a:schemeClr val="tx1"/>
                </a:solidFill>
                <a:latin typeface="HG丸ｺﾞｼｯｸM-PRO" panose="020F0600000000000000" pitchFamily="50" charset="-128"/>
                <a:ea typeface="+mn-ea"/>
              </a:defRPr>
            </a:lvl3pPr>
            <a:lvl4pPr marL="1600200" indent="-228600" algn="l" rtl="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mn-ea"/>
              </a:defRPr>
            </a:lvl4pPr>
            <a:lvl5pPr marL="2057400" indent="-228600" algn="l" rtl="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defRPr/>
            </a:pPr>
            <a:r>
              <a:rPr lang="ja-JP" altLang="en-US" sz="2800" kern="0" dirty="0">
                <a:latin typeface="HGMaruGothicMPRO" panose="020F0600000000000000" pitchFamily="34" charset="-128"/>
                <a:ea typeface="HGMaruGothicMPRO" panose="020F0600000000000000" pitchFamily="34" charset="-128"/>
              </a:rPr>
              <a:t>認知症になって１番戸惑っているのは、ご本人です。その不安な気持ちに寄り添い、優しく言葉をかけ、困っていることに手を差し伸べて下さい。</a:t>
            </a:r>
            <a:endParaRPr lang="en-US" altLang="ja-JP" sz="2800" kern="0" dirty="0">
              <a:latin typeface="HGMaruGothicMPRO" panose="020F0600000000000000" pitchFamily="34" charset="-128"/>
              <a:ea typeface="HGMaruGothicMPRO" panose="020F0600000000000000" pitchFamily="34" charset="-128"/>
            </a:endParaRPr>
          </a:p>
        </p:txBody>
      </p:sp>
      <p:pic>
        <p:nvPicPr>
          <p:cNvPr id="36868" name="図 5"/>
          <p:cNvPicPr>
            <a:picLocks noChangeAspect="1" noChangeArrowheads="1"/>
          </p:cNvPicPr>
          <p:nvPr/>
        </p:nvPicPr>
        <p:blipFill>
          <a:blip r:embed="rId3" cstate="print">
            <a:extLst>
              <a:ext uri="{28A0092B-C50C-407E-A947-70E740481C1C}">
                <a14:useLocalDpi xmlns:a14="http://schemas.microsoft.com/office/drawing/2010/main" val="0"/>
              </a:ext>
            </a:extLst>
          </a:blip>
          <a:srcRect l="11414" t="10101" r="23286" b="26900"/>
          <a:stretch>
            <a:fillRect/>
          </a:stretch>
        </p:blipFill>
        <p:spPr bwMode="auto">
          <a:xfrm>
            <a:off x="6660232" y="2780928"/>
            <a:ext cx="2319337" cy="316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D60E658F-EC18-41BD-8E19-B326946DB46D}"/>
              </a:ext>
            </a:extLst>
          </p:cNvPr>
          <p:cNvSpPr txBox="1"/>
          <p:nvPr/>
        </p:nvSpPr>
        <p:spPr>
          <a:xfrm>
            <a:off x="374848" y="3411617"/>
            <a:ext cx="6264275" cy="2677656"/>
          </a:xfrm>
          <a:prstGeom prst="rect">
            <a:avLst/>
          </a:prstGeom>
          <a:noFill/>
        </p:spPr>
        <p:txBody>
          <a:bodyPr>
            <a:spAutoFit/>
          </a:bodyPr>
          <a:lstStyle/>
          <a:p>
            <a:pPr>
              <a:defRPr/>
            </a:pPr>
            <a:r>
              <a:rPr lang="ja-JP" altLang="en-US" sz="2800" kern="0" dirty="0">
                <a:latin typeface="HGMaruGothicMPRO" panose="020F0600000000000000" pitchFamily="34" charset="-128"/>
                <a:ea typeface="HGMaruGothicMPRO" panose="020F0600000000000000" pitchFamily="34" charset="-128"/>
              </a:rPr>
              <a:t>・</a:t>
            </a:r>
            <a:r>
              <a:rPr lang="ja-JP" altLang="en-US" sz="2800" dirty="0">
                <a:ea typeface="HG丸ｺﾞｼｯｸM-PRO" panose="020F0600000000000000" pitchFamily="50" charset="-128"/>
              </a:rPr>
              <a:t>この天文科学館の絵は認知症当事者</a:t>
            </a:r>
            <a:endParaRPr lang="en-US" altLang="ja-JP" sz="2800" dirty="0">
              <a:ea typeface="HG丸ｺﾞｼｯｸM-PRO" panose="020F0600000000000000" pitchFamily="50" charset="-128"/>
            </a:endParaRPr>
          </a:p>
          <a:p>
            <a:pPr>
              <a:defRPr/>
            </a:pPr>
            <a:r>
              <a:rPr lang="ja-JP" altLang="en-US" sz="2800" dirty="0">
                <a:ea typeface="HG丸ｺﾞｼｯｸM-PRO" panose="020F0600000000000000" pitchFamily="50" charset="-128"/>
              </a:rPr>
              <a:t>　の方が描かれたものです。</a:t>
            </a:r>
            <a:endParaRPr lang="en-US" altLang="ja-JP" sz="2800" kern="0" dirty="0">
              <a:latin typeface="HGMaruGothicMPRO" panose="020F0600000000000000" pitchFamily="34" charset="-128"/>
              <a:ea typeface="HGMaruGothicMPRO" panose="020F0600000000000000" pitchFamily="34" charset="-128"/>
            </a:endParaRPr>
          </a:p>
          <a:p>
            <a:pPr>
              <a:defRPr/>
            </a:pPr>
            <a:r>
              <a:rPr lang="ja-JP" altLang="en-US" sz="2800" kern="0" dirty="0">
                <a:latin typeface="HGMaruGothicMPRO" panose="020F0600000000000000" pitchFamily="34" charset="-128"/>
                <a:ea typeface="HGMaruGothicMPRO" panose="020F0600000000000000" pitchFamily="34" charset="-128"/>
              </a:rPr>
              <a:t>・認知症になると何もできなくなる</a:t>
            </a:r>
            <a:endParaRPr lang="en-US" altLang="ja-JP" sz="2800" kern="0" dirty="0">
              <a:latin typeface="HGMaruGothicMPRO" panose="020F0600000000000000" pitchFamily="34" charset="-128"/>
              <a:ea typeface="HGMaruGothicMPRO" panose="020F0600000000000000" pitchFamily="34" charset="-128"/>
            </a:endParaRPr>
          </a:p>
          <a:p>
            <a:pPr>
              <a:defRPr/>
            </a:pPr>
            <a:r>
              <a:rPr lang="ja-JP" altLang="en-US" sz="2800" kern="0" dirty="0">
                <a:latin typeface="HGMaruGothicMPRO" panose="020F0600000000000000" pitchFamily="34" charset="-128"/>
                <a:ea typeface="HGMaruGothicMPRO" panose="020F0600000000000000" pitchFamily="34" charset="-128"/>
              </a:rPr>
              <a:t>　訳ではありません。長年やってきた</a:t>
            </a:r>
            <a:endParaRPr lang="en-US" altLang="ja-JP" sz="2800" kern="0" dirty="0">
              <a:latin typeface="HGMaruGothicMPRO" panose="020F0600000000000000" pitchFamily="34" charset="-128"/>
              <a:ea typeface="HGMaruGothicMPRO" panose="020F0600000000000000" pitchFamily="34" charset="-128"/>
            </a:endParaRPr>
          </a:p>
          <a:p>
            <a:pPr>
              <a:defRPr/>
            </a:pPr>
            <a:r>
              <a:rPr lang="ja-JP" altLang="en-US" sz="2800" kern="0" dirty="0">
                <a:latin typeface="HGMaruGothicMPRO" panose="020F0600000000000000" pitchFamily="34" charset="-128"/>
                <a:ea typeface="HGMaruGothicMPRO" panose="020F0600000000000000" pitchFamily="34" charset="-128"/>
              </a:rPr>
              <a:t>　事は体験として覚えていることも</a:t>
            </a:r>
            <a:endParaRPr lang="en-US" altLang="ja-JP" sz="2800" kern="0" dirty="0">
              <a:latin typeface="HGMaruGothicMPRO" panose="020F0600000000000000" pitchFamily="34" charset="-128"/>
              <a:ea typeface="HGMaruGothicMPRO" panose="020F0600000000000000" pitchFamily="34" charset="-128"/>
            </a:endParaRPr>
          </a:p>
          <a:p>
            <a:pPr>
              <a:defRPr/>
            </a:pPr>
            <a:r>
              <a:rPr lang="ja-JP" altLang="en-US" sz="2800" kern="0" dirty="0">
                <a:latin typeface="HGMaruGothicMPRO" panose="020F0600000000000000" pitchFamily="34" charset="-128"/>
                <a:ea typeface="HGMaruGothicMPRO" panose="020F0600000000000000" pitchFamily="34" charset="-128"/>
              </a:rPr>
              <a:t>　あります。</a:t>
            </a:r>
          </a:p>
        </p:txBody>
      </p:sp>
      <p:sp>
        <p:nvSpPr>
          <p:cNvPr id="6" name="正方形/長方形 5">
            <a:extLst>
              <a:ext uri="{FF2B5EF4-FFF2-40B4-BE49-F238E27FC236}">
                <a16:creationId xmlns:a16="http://schemas.microsoft.com/office/drawing/2014/main" id="{82EDD571-E7F8-48C5-B4B3-C5A93D6E3FED}"/>
              </a:ext>
            </a:extLst>
          </p:cNvPr>
          <p:cNvSpPr/>
          <p:nvPr/>
        </p:nvSpPr>
        <p:spPr>
          <a:xfrm>
            <a:off x="353888" y="319401"/>
            <a:ext cx="8207375" cy="719137"/>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3200" b="1" dirty="0">
                <a:latin typeface="HGMaruGothicMPRO" panose="020F0600000000000000" pitchFamily="34" charset="-128"/>
                <a:ea typeface="HGMaruGothicMPRO" panose="020F0600000000000000" pitchFamily="34" charset="-128"/>
              </a:rPr>
              <a:t>　認知症</a:t>
            </a:r>
            <a:r>
              <a:rPr lang="ja-JP" altLang="en-US" sz="3200" b="1" dirty="0" smtClean="0">
                <a:latin typeface="HGMaruGothicMPRO" panose="020F0600000000000000" pitchFamily="34" charset="-128"/>
                <a:ea typeface="HGMaruGothicMPRO" panose="020F0600000000000000" pitchFamily="34" charset="-128"/>
              </a:rPr>
              <a:t>の人の活躍</a:t>
            </a:r>
            <a:endParaRPr lang="ja-JP" altLang="en-US" sz="3200" b="1" dirty="0">
              <a:latin typeface="HGMaruGothicMPRO" panose="020F0600000000000000" pitchFamily="34" charset="-128"/>
              <a:ea typeface="HGMaruGothicMPRO" panose="020F0600000000000000"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図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3" y="1773238"/>
            <a:ext cx="7926387" cy="368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テキスト ボックス 2"/>
          <p:cNvSpPr txBox="1">
            <a:spLocks noChangeArrowheads="1"/>
          </p:cNvSpPr>
          <p:nvPr/>
        </p:nvSpPr>
        <p:spPr bwMode="auto">
          <a:xfrm>
            <a:off x="1101725" y="5827713"/>
            <a:ext cx="741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spcBef>
                <a:spcPct val="0"/>
              </a:spcBef>
              <a:buFontTx/>
              <a:buNone/>
            </a:pPr>
            <a:r>
              <a:rPr lang="ja-JP" altLang="en-US" sz="1600" dirty="0">
                <a:ea typeface="HG丸ｺﾞｼｯｸM-PRO" panose="020F0600000000000000" pitchFamily="50" charset="-128"/>
              </a:rPr>
              <a:t>兵庫県社会福祉協議会ホームページ「認知症の人も安心して暮らせるまちへ」</a:t>
            </a:r>
            <a:endParaRPr lang="en-US" altLang="ja-JP" sz="1600" dirty="0">
              <a:ea typeface="HG丸ｺﾞｼｯｸM-PRO" panose="020F0600000000000000" pitchFamily="50" charset="-128"/>
            </a:endParaRPr>
          </a:p>
          <a:p>
            <a:pPr>
              <a:spcBef>
                <a:spcPct val="0"/>
              </a:spcBef>
              <a:buFontTx/>
              <a:buNone/>
            </a:pPr>
            <a:r>
              <a:rPr lang="ja-JP" altLang="en-US" sz="1600" dirty="0">
                <a:ea typeface="HG丸ｺﾞｼｯｸM-PRO" panose="020F0600000000000000" pitchFamily="50" charset="-128"/>
              </a:rPr>
              <a:t>　　</a:t>
            </a:r>
            <a:r>
              <a:rPr lang="en-US" altLang="ja-JP" sz="1600" dirty="0">
                <a:ea typeface="HG丸ｺﾞｼｯｸM-PRO" panose="020F0600000000000000" pitchFamily="50" charset="-128"/>
              </a:rPr>
              <a:t>〜</a:t>
            </a:r>
            <a:r>
              <a:rPr lang="ja-JP" altLang="en-US" sz="1600" dirty="0">
                <a:ea typeface="HG丸ｺﾞｼｯｸM-PRO" panose="020F0600000000000000" pitchFamily="50" charset="-128"/>
              </a:rPr>
              <a:t>当事者からのメッセージ</a:t>
            </a:r>
            <a:r>
              <a:rPr lang="en-US" altLang="ja-JP" sz="1600" dirty="0">
                <a:ea typeface="HG丸ｺﾞｼｯｸM-PRO" panose="020F0600000000000000" pitchFamily="50" charset="-128"/>
              </a:rPr>
              <a:t>〜</a:t>
            </a:r>
            <a:r>
              <a:rPr lang="ja-JP" altLang="en-US" sz="1600" dirty="0">
                <a:ea typeface="HG丸ｺﾞｼｯｸM-PRO" panose="020F0600000000000000" pitchFamily="50" charset="-128"/>
              </a:rPr>
              <a:t>　より引用</a:t>
            </a:r>
          </a:p>
        </p:txBody>
      </p:sp>
      <p:sp>
        <p:nvSpPr>
          <p:cNvPr id="38916" name="テキスト ボックス 3"/>
          <p:cNvSpPr txBox="1">
            <a:spLocks noChangeArrowheads="1"/>
          </p:cNvSpPr>
          <p:nvPr/>
        </p:nvSpPr>
        <p:spPr bwMode="auto">
          <a:xfrm>
            <a:off x="274638" y="647700"/>
            <a:ext cx="8337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spcBef>
                <a:spcPct val="0"/>
              </a:spcBef>
              <a:buFontTx/>
              <a:buNone/>
            </a:pPr>
            <a:r>
              <a:rPr lang="ja-JP" altLang="en-US" sz="2400" dirty="0">
                <a:solidFill>
                  <a:srgbClr val="0070C0"/>
                </a:solidFill>
                <a:ea typeface="HG丸ｺﾞｼｯｸM-PRO" panose="020F0600000000000000" pitchFamily="50" charset="-128"/>
              </a:rPr>
              <a:t>～</a:t>
            </a:r>
            <a:r>
              <a:rPr lang="en-US" altLang="ja-JP" sz="2400" dirty="0">
                <a:solidFill>
                  <a:srgbClr val="0070C0"/>
                </a:solidFill>
                <a:ea typeface="HG丸ｺﾞｼｯｸM-PRO" panose="020F0600000000000000" pitchFamily="50" charset="-128"/>
              </a:rPr>
              <a:t>59</a:t>
            </a:r>
            <a:r>
              <a:rPr lang="ja-JP" altLang="en-US" sz="2400" dirty="0">
                <a:solidFill>
                  <a:srgbClr val="0070C0"/>
                </a:solidFill>
                <a:ea typeface="HG丸ｺﾞｼｯｸM-PRO" panose="020F0600000000000000" pitchFamily="50" charset="-128"/>
              </a:rPr>
              <a:t>歳で認知症と診断された古屋さんからのメッセージ～</a:t>
            </a:r>
          </a:p>
        </p:txBody>
      </p:sp>
      <p:sp>
        <p:nvSpPr>
          <p:cNvPr id="38917" name="テキスト ボックス 4"/>
          <p:cNvSpPr txBox="1">
            <a:spLocks noChangeArrowheads="1"/>
          </p:cNvSpPr>
          <p:nvPr/>
        </p:nvSpPr>
        <p:spPr bwMode="auto">
          <a:xfrm>
            <a:off x="1743075" y="2636838"/>
            <a:ext cx="5400675"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lnSpc>
                <a:spcPts val="3000"/>
              </a:lnSpc>
              <a:spcBef>
                <a:spcPct val="0"/>
              </a:spcBef>
              <a:buFontTx/>
              <a:buNone/>
            </a:pPr>
            <a:r>
              <a:rPr lang="ja-JP" altLang="en-US" sz="2400" b="1" dirty="0">
                <a:ea typeface="HG丸ｺﾞｼｯｸM-PRO" panose="020F0600000000000000" pitchFamily="50" charset="-128"/>
              </a:rPr>
              <a:t>認知症になったことが不幸ではないと思えるような世の中にしたい。</a:t>
            </a:r>
            <a:endParaRPr lang="en-US" altLang="ja-JP" sz="2400" b="1" dirty="0">
              <a:ea typeface="HG丸ｺﾞｼｯｸM-PRO" panose="020F0600000000000000" pitchFamily="50" charset="-128"/>
            </a:endParaRPr>
          </a:p>
          <a:p>
            <a:pPr>
              <a:lnSpc>
                <a:spcPts val="1800"/>
              </a:lnSpc>
              <a:spcBef>
                <a:spcPct val="0"/>
              </a:spcBef>
              <a:buFontTx/>
              <a:buNone/>
            </a:pPr>
            <a:endParaRPr lang="en-US" altLang="ja-JP" sz="1000" b="1" dirty="0">
              <a:ea typeface="HG丸ｺﾞｼｯｸM-PRO" panose="020F0600000000000000" pitchFamily="50" charset="-128"/>
            </a:endParaRPr>
          </a:p>
          <a:p>
            <a:pPr>
              <a:lnSpc>
                <a:spcPts val="3000"/>
              </a:lnSpc>
              <a:spcBef>
                <a:spcPct val="0"/>
              </a:spcBef>
              <a:buFontTx/>
              <a:buNone/>
            </a:pPr>
            <a:r>
              <a:rPr lang="ja-JP" altLang="en-US" sz="2400" b="1" dirty="0">
                <a:ea typeface="HG丸ｺﾞｼｯｸM-PRO" panose="020F0600000000000000" pitchFamily="50" charset="-128"/>
              </a:rPr>
              <a:t>そんな世の中になって欲しい。</a:t>
            </a:r>
            <a:endParaRPr lang="en-US" altLang="ja-JP" sz="2400" b="1" dirty="0">
              <a:ea typeface="HG丸ｺﾞｼｯｸM-PRO" panose="020F0600000000000000" pitchFamily="50" charset="-128"/>
            </a:endParaRPr>
          </a:p>
          <a:p>
            <a:pPr>
              <a:lnSpc>
                <a:spcPts val="3000"/>
              </a:lnSpc>
              <a:spcBef>
                <a:spcPct val="0"/>
              </a:spcBef>
              <a:buFontTx/>
              <a:buNone/>
            </a:pPr>
            <a:endParaRPr lang="en-US" altLang="ja-JP" sz="2400" b="1" dirty="0">
              <a:ea typeface="HG丸ｺﾞｼｯｸM-PRO" panose="020F0600000000000000" pitchFamily="50" charset="-128"/>
            </a:endParaRPr>
          </a:p>
          <a:p>
            <a:pPr>
              <a:lnSpc>
                <a:spcPts val="3000"/>
              </a:lnSpc>
              <a:spcBef>
                <a:spcPct val="0"/>
              </a:spcBef>
              <a:buFontTx/>
              <a:buNone/>
            </a:pPr>
            <a:r>
              <a:rPr lang="ja-JP" altLang="en-US" sz="2400" b="1" dirty="0">
                <a:ea typeface="HG丸ｺﾞｼｯｸM-PRO" panose="020F0600000000000000" pitchFamily="50" charset="-128"/>
              </a:rPr>
              <a:t>　　　　　　　　古屋　一之</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グループ化 4"/>
          <p:cNvGrpSpPr>
            <a:grpSpLocks/>
          </p:cNvGrpSpPr>
          <p:nvPr/>
        </p:nvGrpSpPr>
        <p:grpSpPr bwMode="auto">
          <a:xfrm>
            <a:off x="900113" y="2027238"/>
            <a:ext cx="7685087" cy="4570412"/>
            <a:chOff x="1581151" y="2484635"/>
            <a:chExt cx="6076950" cy="3466110"/>
          </a:xfrm>
        </p:grpSpPr>
        <p:pic>
          <p:nvPicPr>
            <p:cNvPr id="40965" name="Picture 2" descr="é¢é£ç»å"/>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151" y="2484635"/>
              <a:ext cx="6076950" cy="3466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テキスト ボックス 3"/>
            <p:cNvSpPr txBox="1">
              <a:spLocks noChangeArrowheads="1"/>
            </p:cNvSpPr>
            <p:nvPr/>
          </p:nvSpPr>
          <p:spPr bwMode="auto">
            <a:xfrm>
              <a:off x="2718298" y="2892390"/>
              <a:ext cx="3802655" cy="217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spcBef>
                  <a:spcPct val="0"/>
                </a:spcBef>
                <a:buFontTx/>
                <a:buNone/>
              </a:pPr>
              <a:r>
                <a:rPr lang="en-US" altLang="ja-JP" sz="3600" b="1" dirty="0">
                  <a:solidFill>
                    <a:srgbClr val="FFFFFF"/>
                  </a:solidFill>
                  <a:ea typeface="HG丸ｺﾞｼｯｸM-PRO" panose="020F0600000000000000" pitchFamily="50" charset="-128"/>
                </a:rPr>
                <a:t>1</a:t>
              </a:r>
              <a:r>
                <a:rPr lang="ja-JP" altLang="en-US" sz="3600" b="1" dirty="0" err="1">
                  <a:solidFill>
                    <a:srgbClr val="FFFFFF"/>
                  </a:solidFill>
                  <a:ea typeface="HG丸ｺﾞｼｯｸM-PRO" panose="020F0600000000000000" pitchFamily="50" charset="-128"/>
                </a:rPr>
                <a:t>．</a:t>
              </a:r>
              <a:r>
                <a:rPr lang="ja-JP" altLang="en-US" sz="3600" b="1" dirty="0">
                  <a:solidFill>
                    <a:srgbClr val="FFFFFF"/>
                  </a:solidFill>
                  <a:ea typeface="HG丸ｺﾞｼｯｸM-PRO" panose="020F0600000000000000" pitchFamily="50" charset="-128"/>
                </a:rPr>
                <a:t>おどろかせ</a:t>
              </a:r>
              <a:r>
                <a:rPr lang="ja-JP" altLang="en-US" sz="3600" b="1" dirty="0">
                  <a:solidFill>
                    <a:srgbClr val="FF7171"/>
                  </a:solidFill>
                  <a:ea typeface="HG丸ｺﾞｼｯｸM-PRO" panose="020F0600000000000000" pitchFamily="50" charset="-128"/>
                </a:rPr>
                <a:t>ない</a:t>
              </a:r>
              <a:endParaRPr lang="en-US" altLang="ja-JP" sz="3600" b="1" dirty="0">
                <a:solidFill>
                  <a:srgbClr val="FF7171"/>
                </a:solidFill>
                <a:ea typeface="HG丸ｺﾞｼｯｸM-PRO" panose="020F0600000000000000" pitchFamily="50" charset="-128"/>
              </a:endParaRPr>
            </a:p>
            <a:p>
              <a:pPr>
                <a:spcBef>
                  <a:spcPct val="0"/>
                </a:spcBef>
                <a:buFontTx/>
                <a:buNone/>
              </a:pPr>
              <a:endParaRPr lang="en-US" altLang="ja-JP" sz="3600" b="1" dirty="0">
                <a:solidFill>
                  <a:srgbClr val="FFFFFF"/>
                </a:solidFill>
                <a:ea typeface="HG丸ｺﾞｼｯｸM-PRO" panose="020F0600000000000000" pitchFamily="50" charset="-128"/>
              </a:endParaRPr>
            </a:p>
            <a:p>
              <a:pPr>
                <a:spcBef>
                  <a:spcPct val="0"/>
                </a:spcBef>
                <a:buFontTx/>
                <a:buNone/>
              </a:pPr>
              <a:r>
                <a:rPr lang="en-US" altLang="ja-JP" sz="3600" b="1" dirty="0">
                  <a:solidFill>
                    <a:srgbClr val="FFFFFF"/>
                  </a:solidFill>
                  <a:ea typeface="HG丸ｺﾞｼｯｸM-PRO" panose="020F0600000000000000" pitchFamily="50" charset="-128"/>
                </a:rPr>
                <a:t>2</a:t>
              </a:r>
              <a:r>
                <a:rPr lang="ja-JP" altLang="en-US" sz="3600" b="1" dirty="0" err="1">
                  <a:solidFill>
                    <a:srgbClr val="FFFFFF"/>
                  </a:solidFill>
                  <a:ea typeface="HG丸ｺﾞｼｯｸM-PRO" panose="020F0600000000000000" pitchFamily="50" charset="-128"/>
                </a:rPr>
                <a:t>．</a:t>
              </a:r>
              <a:r>
                <a:rPr lang="ja-JP" altLang="en-US" sz="3600" b="1" dirty="0">
                  <a:solidFill>
                    <a:srgbClr val="FFFFFF"/>
                  </a:solidFill>
                  <a:ea typeface="HG丸ｺﾞｼｯｸM-PRO" panose="020F0600000000000000" pitchFamily="50" charset="-128"/>
                </a:rPr>
                <a:t>急がせ</a:t>
              </a:r>
              <a:r>
                <a:rPr lang="ja-JP" altLang="en-US" sz="3600" b="1" dirty="0">
                  <a:solidFill>
                    <a:srgbClr val="FF7171"/>
                  </a:solidFill>
                  <a:ea typeface="HG丸ｺﾞｼｯｸM-PRO" panose="020F0600000000000000" pitchFamily="50" charset="-128"/>
                </a:rPr>
                <a:t>ない</a:t>
              </a:r>
              <a:endParaRPr lang="en-US" altLang="ja-JP" sz="3600" b="1" dirty="0">
                <a:solidFill>
                  <a:srgbClr val="FF7171"/>
                </a:solidFill>
                <a:ea typeface="HG丸ｺﾞｼｯｸM-PRO" panose="020F0600000000000000" pitchFamily="50" charset="-128"/>
              </a:endParaRPr>
            </a:p>
            <a:p>
              <a:pPr>
                <a:spcBef>
                  <a:spcPct val="0"/>
                </a:spcBef>
                <a:buFontTx/>
                <a:buNone/>
              </a:pPr>
              <a:endParaRPr lang="en-US" altLang="ja-JP" sz="3600" b="1" dirty="0">
                <a:solidFill>
                  <a:srgbClr val="FFFFFF"/>
                </a:solidFill>
                <a:ea typeface="HG丸ｺﾞｼｯｸM-PRO" panose="020F0600000000000000" pitchFamily="50" charset="-128"/>
              </a:endParaRPr>
            </a:p>
            <a:p>
              <a:pPr>
                <a:spcBef>
                  <a:spcPct val="0"/>
                </a:spcBef>
                <a:buFontTx/>
                <a:buNone/>
              </a:pPr>
              <a:r>
                <a:rPr lang="en-US" altLang="ja-JP" sz="3600" b="1" dirty="0">
                  <a:solidFill>
                    <a:srgbClr val="FFFFFF"/>
                  </a:solidFill>
                  <a:ea typeface="HG丸ｺﾞｼｯｸM-PRO" panose="020F0600000000000000" pitchFamily="50" charset="-128"/>
                </a:rPr>
                <a:t>3</a:t>
              </a:r>
              <a:r>
                <a:rPr lang="ja-JP" altLang="en-US" sz="3600" b="1" dirty="0" err="1">
                  <a:solidFill>
                    <a:srgbClr val="FFFFFF"/>
                  </a:solidFill>
                  <a:ea typeface="HG丸ｺﾞｼｯｸM-PRO" panose="020F0600000000000000" pitchFamily="50" charset="-128"/>
                </a:rPr>
                <a:t>．</a:t>
              </a:r>
              <a:r>
                <a:rPr lang="ja-JP" altLang="en-US" sz="3600" b="1" dirty="0">
                  <a:solidFill>
                    <a:srgbClr val="FFFFFF"/>
                  </a:solidFill>
                  <a:ea typeface="HG丸ｺﾞｼｯｸM-PRO" panose="020F0600000000000000" pitchFamily="50" charset="-128"/>
                </a:rPr>
                <a:t>心を傷つけ</a:t>
              </a:r>
              <a:r>
                <a:rPr lang="ja-JP" altLang="en-US" sz="3600" b="1" dirty="0">
                  <a:solidFill>
                    <a:srgbClr val="FF7171"/>
                  </a:solidFill>
                  <a:ea typeface="HG丸ｺﾞｼｯｸM-PRO" panose="020F0600000000000000" pitchFamily="50" charset="-128"/>
                </a:rPr>
                <a:t>ない</a:t>
              </a:r>
            </a:p>
          </p:txBody>
        </p:sp>
      </p:grpSp>
      <p:sp>
        <p:nvSpPr>
          <p:cNvPr id="40963" name="テキスト ボックス 4"/>
          <p:cNvSpPr txBox="1">
            <a:spLocks noChangeArrowheads="1"/>
          </p:cNvSpPr>
          <p:nvPr/>
        </p:nvSpPr>
        <p:spPr bwMode="auto">
          <a:xfrm>
            <a:off x="2505075" y="1279525"/>
            <a:ext cx="41338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spcBef>
                <a:spcPct val="0"/>
              </a:spcBef>
              <a:buFontTx/>
              <a:buNone/>
            </a:pPr>
            <a:r>
              <a:rPr lang="ja-JP" altLang="en-US" sz="4400" dirty="0">
                <a:ea typeface="HG丸ｺﾞｼｯｸM-PRO" panose="020F0600000000000000" pitchFamily="50" charset="-128"/>
              </a:rPr>
              <a:t>３つの“</a:t>
            </a:r>
            <a:r>
              <a:rPr lang="ja-JP" altLang="en-US" sz="4400" dirty="0">
                <a:solidFill>
                  <a:srgbClr val="FF0000"/>
                </a:solidFill>
                <a:ea typeface="HG丸ｺﾞｼｯｸM-PRO" panose="020F0600000000000000" pitchFamily="50" charset="-128"/>
              </a:rPr>
              <a:t>ない</a:t>
            </a:r>
            <a:r>
              <a:rPr lang="ja-JP" altLang="en-US" sz="4400" dirty="0">
                <a:ea typeface="HG丸ｺﾞｼｯｸM-PRO" panose="020F0600000000000000" pitchFamily="50" charset="-128"/>
              </a:rPr>
              <a:t>”</a:t>
            </a:r>
            <a:endParaRPr lang="en-US" altLang="ja-JP" sz="4400" dirty="0">
              <a:ea typeface="HG丸ｺﾞｼｯｸM-PRO" panose="020F0600000000000000" pitchFamily="50" charset="-128"/>
            </a:endParaRPr>
          </a:p>
        </p:txBody>
      </p:sp>
      <p:sp>
        <p:nvSpPr>
          <p:cNvPr id="7" name="正方形/長方形 6">
            <a:extLst>
              <a:ext uri="{FF2B5EF4-FFF2-40B4-BE49-F238E27FC236}">
                <a16:creationId xmlns:a16="http://schemas.microsoft.com/office/drawing/2014/main" id="{5885FE65-C6A3-4B9F-8831-E72447950614}"/>
              </a:ext>
            </a:extLst>
          </p:cNvPr>
          <p:cNvSpPr/>
          <p:nvPr/>
        </p:nvSpPr>
        <p:spPr>
          <a:xfrm>
            <a:off x="468313" y="377825"/>
            <a:ext cx="8207375" cy="719138"/>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3200" b="1" dirty="0">
                <a:latin typeface="HGMaruGothicMPRO" panose="020F0600000000000000" pitchFamily="34" charset="-128"/>
                <a:ea typeface="HGMaruGothicMPRO" panose="020F0600000000000000" pitchFamily="34" charset="-128"/>
              </a:rPr>
              <a:t>　認知症の人への対応の心構え</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コンテンツ プレースホルダー 2"/>
          <p:cNvSpPr>
            <a:spLocks noGrp="1" noChangeArrowheads="1"/>
          </p:cNvSpPr>
          <p:nvPr>
            <p:ph idx="1"/>
          </p:nvPr>
        </p:nvSpPr>
        <p:spPr>
          <a:xfrm>
            <a:off x="467544" y="1706488"/>
            <a:ext cx="8016875" cy="620713"/>
          </a:xfrm>
        </p:spPr>
        <p:txBody>
          <a:bodyPr/>
          <a:lstStyle/>
          <a:p>
            <a:pPr marL="0" indent="0">
              <a:buFontTx/>
              <a:buNone/>
            </a:pPr>
            <a:r>
              <a:rPr lang="en-US" altLang="ja-JP" b="1" dirty="0">
                <a:ea typeface="HG丸ｺﾞｼｯｸM-PRO" panose="020F0600000000000000" pitchFamily="50" charset="-128"/>
              </a:rPr>
              <a:t>①</a:t>
            </a:r>
            <a:r>
              <a:rPr lang="ja-JP" altLang="en-US" b="1" dirty="0">
                <a:ea typeface="HG丸ｺﾞｼｯｸM-PRO" panose="020F0600000000000000" pitchFamily="50" charset="-128"/>
              </a:rPr>
              <a:t> 認知症の理解と対応方法について</a:t>
            </a:r>
            <a:endParaRPr lang="en-US" altLang="ja-JP" dirty="0">
              <a:ea typeface="HG丸ｺﾞｼｯｸM-PRO" panose="020F0600000000000000" pitchFamily="50" charset="-128"/>
            </a:endParaRPr>
          </a:p>
        </p:txBody>
      </p:sp>
      <p:sp>
        <p:nvSpPr>
          <p:cNvPr id="6148" name="テキスト ボックス 4"/>
          <p:cNvSpPr txBox="1">
            <a:spLocks noChangeArrowheads="1"/>
          </p:cNvSpPr>
          <p:nvPr/>
        </p:nvSpPr>
        <p:spPr bwMode="auto">
          <a:xfrm>
            <a:off x="467544" y="2397836"/>
            <a:ext cx="6545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spcBef>
                <a:spcPct val="0"/>
              </a:spcBef>
              <a:buFontTx/>
              <a:buNone/>
            </a:pPr>
            <a:r>
              <a:rPr lang="en-US" altLang="ja-JP" b="1" dirty="0">
                <a:ea typeface="HG丸ｺﾞｼｯｸM-PRO" panose="020F0600000000000000" pitchFamily="50" charset="-128"/>
              </a:rPr>
              <a:t>②</a:t>
            </a:r>
            <a:r>
              <a:rPr lang="ja-JP" altLang="en-US" b="1" dirty="0">
                <a:ea typeface="HG丸ｺﾞｼｯｸM-PRO" panose="020F0600000000000000" pitchFamily="50" charset="-128"/>
              </a:rPr>
              <a:t> オレンジサポーターとは</a:t>
            </a:r>
            <a:endParaRPr lang="en-US" altLang="ja-JP" b="1" dirty="0">
              <a:ea typeface="HG丸ｺﾞｼｯｸM-PRO" panose="020F0600000000000000" pitchFamily="50" charset="-128"/>
            </a:endParaRPr>
          </a:p>
        </p:txBody>
      </p:sp>
      <p:pic>
        <p:nvPicPr>
          <p:cNvPr id="6149" name="Picture 4" descr="学生の会議のイラスト（ブレザー） | かわいいフリー素材集 いらすと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9038" y="2605261"/>
            <a:ext cx="20478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コンテンツ プレースホルダー 2">
            <a:extLst>
              <a:ext uri="{FF2B5EF4-FFF2-40B4-BE49-F238E27FC236}">
                <a16:creationId xmlns:a16="http://schemas.microsoft.com/office/drawing/2014/main" id="{A9166CB8-E55D-4382-B48E-96EF727D0929}"/>
              </a:ext>
            </a:extLst>
          </p:cNvPr>
          <p:cNvSpPr txBox="1">
            <a:spLocks noChangeArrowheads="1"/>
          </p:cNvSpPr>
          <p:nvPr/>
        </p:nvSpPr>
        <p:spPr bwMode="auto">
          <a:xfrm>
            <a:off x="467544" y="3101998"/>
            <a:ext cx="6410325" cy="1152525"/>
          </a:xfrm>
          <a:prstGeom prst="rect">
            <a:avLst/>
          </a:prstGeom>
          <a:noFill/>
          <a:ln>
            <a:noFill/>
          </a:ln>
          <a:effectLst/>
        </p:spPr>
        <p:txBody>
          <a:bodyPr/>
          <a:lstStyle>
            <a:lvl1pPr marL="342900" indent="-342900" algn="l" rtl="0" eaLnBrk="0" fontAlgn="base" hangingPunct="0">
              <a:spcBef>
                <a:spcPct val="20000"/>
              </a:spcBef>
              <a:spcAft>
                <a:spcPct val="0"/>
              </a:spcAft>
              <a:buChar char="•"/>
              <a:defRPr kumimoji="1" sz="3200">
                <a:solidFill>
                  <a:schemeClr val="tx1"/>
                </a:solidFill>
                <a:latin typeface="HG丸ｺﾞｼｯｸM-PRO" panose="020F0600000000000000" pitchFamily="50" charset="-128"/>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HG丸ｺﾞｼｯｸM-PRO" panose="020F0600000000000000" pitchFamily="50" charset="-128"/>
                <a:ea typeface="+mn-ea"/>
              </a:defRPr>
            </a:lvl2pPr>
            <a:lvl3pPr marL="1143000" indent="-228600" algn="l" rtl="0" eaLnBrk="0" fontAlgn="base" hangingPunct="0">
              <a:spcBef>
                <a:spcPct val="20000"/>
              </a:spcBef>
              <a:spcAft>
                <a:spcPct val="0"/>
              </a:spcAft>
              <a:buChar char="•"/>
              <a:defRPr kumimoji="1" sz="2400">
                <a:solidFill>
                  <a:schemeClr val="tx1"/>
                </a:solidFill>
                <a:latin typeface="HG丸ｺﾞｼｯｸM-PRO" panose="020F0600000000000000" pitchFamily="50" charset="-128"/>
                <a:ea typeface="+mn-ea"/>
              </a:defRPr>
            </a:lvl3pPr>
            <a:lvl4pPr marL="1600200" indent="-228600" algn="l" rtl="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mn-ea"/>
              </a:defRPr>
            </a:lvl4pPr>
            <a:lvl5pPr marL="2057400" indent="-228600" algn="l" rtl="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defRPr/>
            </a:pPr>
            <a:r>
              <a:rPr lang="ja-JP" altLang="en-US" b="1" kern="0" dirty="0">
                <a:ea typeface="HG丸ｺﾞｼｯｸM-PRO" panose="020F0600000000000000" pitchFamily="50" charset="-128"/>
              </a:rPr>
              <a:t>③ </a:t>
            </a:r>
            <a:r>
              <a:rPr lang="en-US" altLang="ja-JP" b="1" kern="0" dirty="0">
                <a:ea typeface="HG丸ｺﾞｼｯｸM-PRO" panose="020F0600000000000000" pitchFamily="50" charset="-128"/>
              </a:rPr>
              <a:t>DVD</a:t>
            </a:r>
            <a:r>
              <a:rPr lang="ja-JP" altLang="en-US" b="1" kern="0" dirty="0" smtClean="0">
                <a:ea typeface="HG丸ｺﾞｼｯｸM-PRO" panose="020F0600000000000000" pitchFamily="50" charset="-128"/>
              </a:rPr>
              <a:t>鑑賞</a:t>
            </a:r>
            <a:endParaRPr lang="en-US" altLang="ja-JP" b="1" kern="0" dirty="0">
              <a:ea typeface="HG丸ｺﾞｼｯｸM-PRO" panose="020F0600000000000000" pitchFamily="50" charset="-128"/>
            </a:endParaRPr>
          </a:p>
        </p:txBody>
      </p:sp>
      <p:sp>
        <p:nvSpPr>
          <p:cNvPr id="6151" name="テキスト ボックス 4"/>
          <p:cNvSpPr txBox="1">
            <a:spLocks noChangeArrowheads="1"/>
          </p:cNvSpPr>
          <p:nvPr/>
        </p:nvSpPr>
        <p:spPr bwMode="auto">
          <a:xfrm>
            <a:off x="467544" y="4536206"/>
            <a:ext cx="4754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spcBef>
                <a:spcPct val="0"/>
              </a:spcBef>
              <a:buFontTx/>
              <a:buNone/>
            </a:pPr>
            <a:r>
              <a:rPr lang="ja-JP" altLang="en-US" b="1" dirty="0">
                <a:ea typeface="HG丸ｺﾞｼｯｸM-PRO" panose="020F0600000000000000" pitchFamily="50" charset="-128"/>
              </a:rPr>
              <a:t>④ グループワーク </a:t>
            </a:r>
            <a:endParaRPr lang="en-US" altLang="ja-JP" b="1" dirty="0">
              <a:ea typeface="HG丸ｺﾞｼｯｸM-PRO" panose="020F0600000000000000" pitchFamily="50" charset="-128"/>
            </a:endParaRPr>
          </a:p>
        </p:txBody>
      </p:sp>
      <p:sp>
        <p:nvSpPr>
          <p:cNvPr id="6152" name="テキスト ボックス 4"/>
          <p:cNvSpPr txBox="1">
            <a:spLocks noChangeArrowheads="1"/>
          </p:cNvSpPr>
          <p:nvPr/>
        </p:nvSpPr>
        <p:spPr bwMode="auto">
          <a:xfrm>
            <a:off x="707058" y="5088507"/>
            <a:ext cx="6545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spcBef>
                <a:spcPct val="0"/>
              </a:spcBef>
              <a:buFontTx/>
              <a:buNone/>
            </a:pPr>
            <a:r>
              <a:rPr lang="ja-JP" altLang="en-US" sz="2400" b="1" dirty="0" smtClean="0">
                <a:ea typeface="HG丸ｺﾞｼｯｸM-PRO" panose="020F0600000000000000" pitchFamily="50" charset="-128"/>
              </a:rPr>
              <a:t>・認知症の人の</a:t>
            </a:r>
            <a:r>
              <a:rPr lang="ja-JP" altLang="en-US" sz="2400" b="1" dirty="0">
                <a:ea typeface="HG丸ｺﾞｼｯｸM-PRO" panose="020F0600000000000000" pitchFamily="50" charset="-128"/>
              </a:rPr>
              <a:t>気持ちを考えましょう</a:t>
            </a:r>
            <a:endParaRPr lang="en-US" altLang="ja-JP" sz="2400" b="1" dirty="0">
              <a:ea typeface="HG丸ｺﾞｼｯｸM-PRO" panose="020F0600000000000000" pitchFamily="50" charset="-128"/>
            </a:endParaRPr>
          </a:p>
        </p:txBody>
      </p:sp>
      <p:sp>
        <p:nvSpPr>
          <p:cNvPr id="6153" name="テキスト ボックス 4"/>
          <p:cNvSpPr txBox="1">
            <a:spLocks noChangeArrowheads="1"/>
          </p:cNvSpPr>
          <p:nvPr/>
        </p:nvSpPr>
        <p:spPr bwMode="auto">
          <a:xfrm>
            <a:off x="707058" y="5522564"/>
            <a:ext cx="8353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spcBef>
                <a:spcPct val="0"/>
              </a:spcBef>
              <a:buFontTx/>
              <a:buNone/>
            </a:pPr>
            <a:r>
              <a:rPr lang="ja-JP" altLang="en-US" sz="2400" b="1" dirty="0">
                <a:ea typeface="HG丸ｺﾞｼｯｸM-PRO" panose="020F0600000000000000" pitchFamily="50" charset="-128"/>
              </a:rPr>
              <a:t>・自分だったらどのような対応をするか考えてみましょう</a:t>
            </a:r>
            <a:endParaRPr lang="en-US" altLang="ja-JP" sz="2400" b="1" dirty="0">
              <a:ea typeface="HG丸ｺﾞｼｯｸM-PRO" panose="020F0600000000000000" pitchFamily="50" charset="-128"/>
            </a:endParaRPr>
          </a:p>
        </p:txBody>
      </p:sp>
      <p:sp>
        <p:nvSpPr>
          <p:cNvPr id="6154" name="テキスト ボックス 4"/>
          <p:cNvSpPr txBox="1">
            <a:spLocks noChangeArrowheads="1"/>
          </p:cNvSpPr>
          <p:nvPr/>
        </p:nvSpPr>
        <p:spPr bwMode="auto">
          <a:xfrm>
            <a:off x="467544" y="5949280"/>
            <a:ext cx="7150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spcBef>
                <a:spcPct val="0"/>
              </a:spcBef>
              <a:buFontTx/>
              <a:buNone/>
            </a:pPr>
            <a:r>
              <a:rPr lang="ja-JP" altLang="en-US" b="1" dirty="0">
                <a:ea typeface="HG丸ｺﾞｼｯｸM-PRO" panose="020F0600000000000000" pitchFamily="50" charset="-128"/>
              </a:rPr>
              <a:t>⑤ まとめ・アンケート記入 </a:t>
            </a:r>
            <a:endParaRPr lang="en-US" altLang="ja-JP" b="1" dirty="0">
              <a:ea typeface="HG丸ｺﾞｼｯｸM-PRO" panose="020F0600000000000000" pitchFamily="50" charset="-128"/>
            </a:endParaRPr>
          </a:p>
        </p:txBody>
      </p:sp>
      <p:sp>
        <p:nvSpPr>
          <p:cNvPr id="12" name="コンテンツ プレースホルダー 2">
            <a:extLst>
              <a:ext uri="{FF2B5EF4-FFF2-40B4-BE49-F238E27FC236}">
                <a16:creationId xmlns:a16="http://schemas.microsoft.com/office/drawing/2014/main" id="{D8D00A23-57E6-4F52-B39C-62C41F57906A}"/>
              </a:ext>
            </a:extLst>
          </p:cNvPr>
          <p:cNvSpPr txBox="1">
            <a:spLocks noChangeArrowheads="1"/>
          </p:cNvSpPr>
          <p:nvPr/>
        </p:nvSpPr>
        <p:spPr bwMode="auto">
          <a:xfrm>
            <a:off x="277887" y="1188616"/>
            <a:ext cx="3467100" cy="473075"/>
          </a:xfrm>
          <a:prstGeom prst="rect">
            <a:avLst/>
          </a:prstGeom>
          <a:noFill/>
          <a:ln>
            <a:noFill/>
          </a:ln>
          <a:effectLst/>
        </p:spPr>
        <p:txBody>
          <a:bodyPr/>
          <a:lstStyle>
            <a:lvl1pPr marL="342900" indent="-342900" algn="l" rtl="0" eaLnBrk="0" fontAlgn="base" hangingPunct="0">
              <a:spcBef>
                <a:spcPct val="20000"/>
              </a:spcBef>
              <a:spcAft>
                <a:spcPct val="0"/>
              </a:spcAft>
              <a:buChar char="•"/>
              <a:defRPr kumimoji="1" sz="3200">
                <a:solidFill>
                  <a:schemeClr val="tx1"/>
                </a:solidFill>
                <a:latin typeface="HG丸ｺﾞｼｯｸM-PRO" panose="020F0600000000000000" pitchFamily="50" charset="-128"/>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HG丸ｺﾞｼｯｸM-PRO" panose="020F0600000000000000" pitchFamily="50" charset="-128"/>
                <a:ea typeface="+mn-ea"/>
              </a:defRPr>
            </a:lvl2pPr>
            <a:lvl3pPr marL="1143000" indent="-228600" algn="l" rtl="0" eaLnBrk="0" fontAlgn="base" hangingPunct="0">
              <a:spcBef>
                <a:spcPct val="20000"/>
              </a:spcBef>
              <a:spcAft>
                <a:spcPct val="0"/>
              </a:spcAft>
              <a:buChar char="•"/>
              <a:defRPr kumimoji="1" sz="2400">
                <a:solidFill>
                  <a:schemeClr val="tx1"/>
                </a:solidFill>
                <a:latin typeface="HG丸ｺﾞｼｯｸM-PRO" panose="020F0600000000000000" pitchFamily="50" charset="-128"/>
                <a:ea typeface="+mn-ea"/>
              </a:defRPr>
            </a:lvl3pPr>
            <a:lvl4pPr marL="1600200" indent="-228600" algn="l" rtl="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mn-ea"/>
              </a:defRPr>
            </a:lvl4pPr>
            <a:lvl5pPr marL="2057400" indent="-228600" algn="l" rtl="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defRPr/>
            </a:pPr>
            <a:r>
              <a:rPr lang="en-US" altLang="ja-JP" sz="2800" b="1" kern="0" dirty="0">
                <a:solidFill>
                  <a:srgbClr val="011893"/>
                </a:solidFill>
                <a:ea typeface="HG丸ｺﾞｼｯｸM-PRO" panose="020F0600000000000000" pitchFamily="50" charset="-128"/>
              </a:rPr>
              <a:t>《</a:t>
            </a:r>
            <a:r>
              <a:rPr lang="ja-JP" altLang="en-US" sz="2800" b="1" kern="0" dirty="0">
                <a:solidFill>
                  <a:srgbClr val="011893"/>
                </a:solidFill>
                <a:ea typeface="HG丸ｺﾞｼｯｸM-PRO" panose="020F0600000000000000" pitchFamily="50" charset="-128"/>
              </a:rPr>
              <a:t> 前半 </a:t>
            </a:r>
            <a:r>
              <a:rPr lang="en-US" altLang="ja-JP" sz="2800" b="1" kern="0" dirty="0">
                <a:solidFill>
                  <a:srgbClr val="011893"/>
                </a:solidFill>
                <a:ea typeface="HG丸ｺﾞｼｯｸM-PRO" panose="020F0600000000000000" pitchFamily="50" charset="-128"/>
              </a:rPr>
              <a:t>》</a:t>
            </a:r>
            <a:r>
              <a:rPr lang="ja-JP" altLang="en-US" sz="2800" b="1" kern="0" dirty="0">
                <a:solidFill>
                  <a:srgbClr val="011893"/>
                </a:solidFill>
                <a:ea typeface="HG丸ｺﾞｼｯｸM-PRO" panose="020F0600000000000000" pitchFamily="50" charset="-128"/>
              </a:rPr>
              <a:t>体育館</a:t>
            </a:r>
            <a:endParaRPr lang="en-US" altLang="ja-JP" sz="2800" kern="0" dirty="0">
              <a:solidFill>
                <a:srgbClr val="011893"/>
              </a:solidFill>
              <a:ea typeface="HG丸ｺﾞｼｯｸM-PRO" panose="020F0600000000000000" pitchFamily="50" charset="-128"/>
            </a:endParaRPr>
          </a:p>
        </p:txBody>
      </p:sp>
      <p:sp>
        <p:nvSpPr>
          <p:cNvPr id="13" name="コンテンツ プレースホルダー 2">
            <a:extLst>
              <a:ext uri="{FF2B5EF4-FFF2-40B4-BE49-F238E27FC236}">
                <a16:creationId xmlns:a16="http://schemas.microsoft.com/office/drawing/2014/main" id="{10C38F1C-6AA7-4938-AA46-2645D9F8E7C2}"/>
              </a:ext>
            </a:extLst>
          </p:cNvPr>
          <p:cNvSpPr txBox="1">
            <a:spLocks noChangeArrowheads="1"/>
          </p:cNvSpPr>
          <p:nvPr/>
        </p:nvSpPr>
        <p:spPr bwMode="auto">
          <a:xfrm>
            <a:off x="277887" y="4077072"/>
            <a:ext cx="3502025" cy="473075"/>
          </a:xfrm>
          <a:prstGeom prst="rect">
            <a:avLst/>
          </a:prstGeom>
          <a:noFill/>
          <a:ln>
            <a:noFill/>
          </a:ln>
          <a:effectLst/>
        </p:spPr>
        <p:txBody>
          <a:bodyPr/>
          <a:lstStyle>
            <a:lvl1pPr marL="342900" indent="-342900" algn="l" rtl="0" eaLnBrk="0" fontAlgn="base" hangingPunct="0">
              <a:spcBef>
                <a:spcPct val="20000"/>
              </a:spcBef>
              <a:spcAft>
                <a:spcPct val="0"/>
              </a:spcAft>
              <a:buChar char="•"/>
              <a:defRPr kumimoji="1" sz="3200">
                <a:solidFill>
                  <a:schemeClr val="tx1"/>
                </a:solidFill>
                <a:latin typeface="HG丸ｺﾞｼｯｸM-PRO" panose="020F0600000000000000" pitchFamily="50" charset="-128"/>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HG丸ｺﾞｼｯｸM-PRO" panose="020F0600000000000000" pitchFamily="50" charset="-128"/>
                <a:ea typeface="+mn-ea"/>
              </a:defRPr>
            </a:lvl2pPr>
            <a:lvl3pPr marL="1143000" indent="-228600" algn="l" rtl="0" eaLnBrk="0" fontAlgn="base" hangingPunct="0">
              <a:spcBef>
                <a:spcPct val="20000"/>
              </a:spcBef>
              <a:spcAft>
                <a:spcPct val="0"/>
              </a:spcAft>
              <a:buChar char="•"/>
              <a:defRPr kumimoji="1" sz="2400">
                <a:solidFill>
                  <a:schemeClr val="tx1"/>
                </a:solidFill>
                <a:latin typeface="HG丸ｺﾞｼｯｸM-PRO" panose="020F0600000000000000" pitchFamily="50" charset="-128"/>
                <a:ea typeface="+mn-ea"/>
              </a:defRPr>
            </a:lvl3pPr>
            <a:lvl4pPr marL="1600200" indent="-228600" algn="l" rtl="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mn-ea"/>
              </a:defRPr>
            </a:lvl4pPr>
            <a:lvl5pPr marL="2057400" indent="-228600" algn="l" rtl="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defRPr/>
            </a:pPr>
            <a:r>
              <a:rPr lang="en-US" altLang="ja-JP" sz="2800" b="1" kern="0" dirty="0">
                <a:solidFill>
                  <a:srgbClr val="011893"/>
                </a:solidFill>
                <a:ea typeface="HG丸ｺﾞｼｯｸM-PRO" panose="020F0600000000000000" pitchFamily="50" charset="-128"/>
              </a:rPr>
              <a:t>《</a:t>
            </a:r>
            <a:r>
              <a:rPr lang="ja-JP" altLang="en-US" sz="2800" b="1" kern="0" dirty="0">
                <a:solidFill>
                  <a:srgbClr val="011893"/>
                </a:solidFill>
                <a:ea typeface="HG丸ｺﾞｼｯｸM-PRO" panose="020F0600000000000000" pitchFamily="50" charset="-128"/>
              </a:rPr>
              <a:t> 後半 </a:t>
            </a:r>
            <a:r>
              <a:rPr lang="en-US" altLang="ja-JP" sz="2800" b="1" kern="0" dirty="0">
                <a:solidFill>
                  <a:srgbClr val="011893"/>
                </a:solidFill>
                <a:ea typeface="HG丸ｺﾞｼｯｸM-PRO" panose="020F0600000000000000" pitchFamily="50" charset="-128"/>
              </a:rPr>
              <a:t>》</a:t>
            </a:r>
            <a:r>
              <a:rPr lang="ja-JP" altLang="en-US" sz="2800" b="1" kern="0" dirty="0">
                <a:solidFill>
                  <a:srgbClr val="011893"/>
                </a:solidFill>
                <a:ea typeface="HG丸ｺﾞｼｯｸM-PRO" panose="020F0600000000000000" pitchFamily="50" charset="-128"/>
              </a:rPr>
              <a:t>各教室</a:t>
            </a:r>
            <a:endParaRPr lang="en-US" altLang="ja-JP" sz="2800" kern="0" dirty="0">
              <a:solidFill>
                <a:srgbClr val="011893"/>
              </a:solidFill>
              <a:ea typeface="HG丸ｺﾞｼｯｸM-PRO" panose="020F0600000000000000" pitchFamily="50" charset="-128"/>
            </a:endParaRPr>
          </a:p>
        </p:txBody>
      </p:sp>
      <p:sp>
        <p:nvSpPr>
          <p:cNvPr id="15" name="正方形/長方形 14">
            <a:extLst>
              <a:ext uri="{FF2B5EF4-FFF2-40B4-BE49-F238E27FC236}">
                <a16:creationId xmlns:a16="http://schemas.microsoft.com/office/drawing/2014/main" id="{34F3221B-D31C-44F4-9F8D-FB9623DF1180}"/>
              </a:ext>
            </a:extLst>
          </p:cNvPr>
          <p:cNvSpPr/>
          <p:nvPr/>
        </p:nvSpPr>
        <p:spPr>
          <a:xfrm>
            <a:off x="468313" y="393700"/>
            <a:ext cx="8207375" cy="719138"/>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4400" b="1" dirty="0">
                <a:latin typeface="HGMaruGothicMPRO" panose="020F0600000000000000" pitchFamily="34" charset="-128"/>
                <a:ea typeface="HGMaruGothicMPRO" panose="020F0600000000000000" pitchFamily="34" charset="-128"/>
              </a:rPr>
              <a:t>本日の内容</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下矢印 3">
            <a:extLst>
              <a:ext uri="{FF2B5EF4-FFF2-40B4-BE49-F238E27FC236}">
                <a16:creationId xmlns:a16="http://schemas.microsoft.com/office/drawing/2014/main" id="{39A63EDB-87A5-4DC1-A6DD-277CCF19EDCF}"/>
              </a:ext>
            </a:extLst>
          </p:cNvPr>
          <p:cNvSpPr/>
          <p:nvPr/>
        </p:nvSpPr>
        <p:spPr>
          <a:xfrm>
            <a:off x="4137259" y="2996407"/>
            <a:ext cx="1081088" cy="865187"/>
          </a:xfrm>
          <a:prstGeom prst="downArrow">
            <a:avLst/>
          </a:prstGeom>
          <a:solidFill>
            <a:srgbClr val="FF66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ja-JP" altLang="en-US" dirty="0">
              <a:latin typeface="HG丸ｺﾞｼｯｸM-PRO" panose="020F0600000000000000" pitchFamily="50" charset="-128"/>
            </a:endParaRPr>
          </a:p>
        </p:txBody>
      </p:sp>
      <p:pic>
        <p:nvPicPr>
          <p:cNvPr id="43011" name="Picture 20" descr="carav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7575" y="2757302"/>
            <a:ext cx="123666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コンテンツ プレースホルダー 2"/>
          <p:cNvSpPr txBox="1">
            <a:spLocks noChangeArrowheads="1"/>
          </p:cNvSpPr>
          <p:nvPr/>
        </p:nvSpPr>
        <p:spPr bwMode="auto">
          <a:xfrm>
            <a:off x="827088" y="1417638"/>
            <a:ext cx="71294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lgn="ctr" eaLnBrk="1" hangingPunct="1">
              <a:buFontTx/>
              <a:buNone/>
            </a:pPr>
            <a:r>
              <a:rPr kumimoji="0" lang="ja-JP" altLang="en-US" sz="4800" dirty="0">
                <a:solidFill>
                  <a:srgbClr val="FF6600"/>
                </a:solidFill>
                <a:ea typeface="HG丸ｺﾞｼｯｸM-PRO" panose="020F0600000000000000" pitchFamily="50" charset="-128"/>
              </a:rPr>
              <a:t>オレンジサポーターとは</a:t>
            </a:r>
            <a:endParaRPr kumimoji="0" lang="en-US" altLang="ja-JP" sz="4800" dirty="0">
              <a:solidFill>
                <a:srgbClr val="FF6600"/>
              </a:solidFill>
              <a:ea typeface="HG丸ｺﾞｼｯｸM-PRO" panose="020F0600000000000000" pitchFamily="50" charset="-128"/>
            </a:endParaRPr>
          </a:p>
        </p:txBody>
      </p:sp>
      <p:sp>
        <p:nvSpPr>
          <p:cNvPr id="43013" name="テキスト ボックス 1"/>
          <p:cNvSpPr txBox="1">
            <a:spLocks noChangeArrowheads="1"/>
          </p:cNvSpPr>
          <p:nvPr/>
        </p:nvSpPr>
        <p:spPr bwMode="auto">
          <a:xfrm>
            <a:off x="817563" y="4149080"/>
            <a:ext cx="750887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spcBef>
                <a:spcPct val="0"/>
              </a:spcBef>
              <a:buFontTx/>
              <a:buNone/>
            </a:pPr>
            <a:r>
              <a:rPr lang="ja-JP" altLang="en-US" sz="2400" b="1" dirty="0">
                <a:ea typeface="HG丸ｺﾞｼｯｸM-PRO" panose="020F0600000000000000" pitchFamily="50" charset="-128"/>
              </a:rPr>
              <a:t>　　　</a:t>
            </a:r>
            <a:r>
              <a:rPr lang="ja-JP" altLang="en-US" sz="4000" dirty="0">
                <a:ea typeface="HG丸ｺﾞｼｯｸM-PRO" panose="020F0600000000000000" pitchFamily="50" charset="-128"/>
              </a:rPr>
              <a:t>認知症を正しく理解する</a:t>
            </a:r>
            <a:endParaRPr lang="en-US" altLang="ja-JP" sz="4000" dirty="0">
              <a:ea typeface="HG丸ｺﾞｼｯｸM-PRO" panose="020F0600000000000000" pitchFamily="50" charset="-128"/>
            </a:endParaRPr>
          </a:p>
          <a:p>
            <a:pPr>
              <a:spcBef>
                <a:spcPct val="0"/>
              </a:spcBef>
              <a:buFontTx/>
              <a:buNone/>
            </a:pPr>
            <a:r>
              <a:rPr lang="ja-JP" altLang="en-US" sz="4000" dirty="0">
                <a:ea typeface="HG丸ｺﾞｼｯｸM-PRO" panose="020F0600000000000000" pitchFamily="50" charset="-128"/>
              </a:rPr>
              <a:t>　　　　偏見を持たず</a:t>
            </a:r>
            <a:endParaRPr lang="en-US" altLang="ja-JP" sz="4000" dirty="0">
              <a:ea typeface="HG丸ｺﾞｼｯｸM-PRO" panose="020F0600000000000000" pitchFamily="50" charset="-128"/>
            </a:endParaRPr>
          </a:p>
          <a:p>
            <a:pPr>
              <a:spcBef>
                <a:spcPct val="0"/>
              </a:spcBef>
              <a:buFontTx/>
              <a:buNone/>
            </a:pPr>
            <a:r>
              <a:rPr lang="ja-JP" altLang="en-US" sz="4000" dirty="0">
                <a:ea typeface="HG丸ｺﾞｼｯｸM-PRO" panose="020F0600000000000000" pitchFamily="50" charset="-128"/>
              </a:rPr>
              <a:t>　認知症の方の家族を応援する</a:t>
            </a:r>
            <a:endParaRPr lang="en-US" altLang="ja-JP" sz="4000" dirty="0">
              <a:ea typeface="HG丸ｺﾞｼｯｸM-PRO" panose="020F0600000000000000" pitchFamily="50" charset="-128"/>
            </a:endParaRPr>
          </a:p>
          <a:p>
            <a:pPr>
              <a:spcBef>
                <a:spcPct val="0"/>
              </a:spcBef>
              <a:buFontTx/>
              <a:buNone/>
            </a:pPr>
            <a:endParaRPr lang="en-US" altLang="ja-JP" sz="1800" b="1" dirty="0">
              <a:ea typeface="HG丸ｺﾞｼｯｸM-PRO" panose="020F0600000000000000" pitchFamily="50" charset="-128"/>
            </a:endParaRPr>
          </a:p>
        </p:txBody>
      </p:sp>
      <p:sp>
        <p:nvSpPr>
          <p:cNvPr id="43015" name="テキスト ボックス 6"/>
          <p:cNvSpPr txBox="1">
            <a:spLocks noChangeArrowheads="1"/>
          </p:cNvSpPr>
          <p:nvPr/>
        </p:nvSpPr>
        <p:spPr bwMode="auto">
          <a:xfrm>
            <a:off x="1611313" y="2132856"/>
            <a:ext cx="5656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lgn="ctr">
              <a:spcBef>
                <a:spcPct val="0"/>
              </a:spcBef>
              <a:buFontTx/>
              <a:buNone/>
            </a:pPr>
            <a:r>
              <a:rPr kumimoji="0" lang="ja-JP" altLang="en-US" b="1" dirty="0">
                <a:ea typeface="HG丸ｺﾞｼｯｸM-PRO" panose="020F0600000000000000" pitchFamily="50" charset="-128"/>
              </a:rPr>
              <a:t>認知症の方を支える仲間</a:t>
            </a:r>
            <a:endParaRPr kumimoji="0" lang="en-US" altLang="ja-JP" b="1" dirty="0">
              <a:ea typeface="HG丸ｺﾞｼｯｸM-PRO" panose="020F0600000000000000" pitchFamily="50" charset="-128"/>
            </a:endParaRPr>
          </a:p>
        </p:txBody>
      </p:sp>
      <p:pic>
        <p:nvPicPr>
          <p:cNvPr id="8" name="図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932" y="2492896"/>
            <a:ext cx="1667098" cy="166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正方形/長方形 9">
            <a:extLst>
              <a:ext uri="{FF2B5EF4-FFF2-40B4-BE49-F238E27FC236}">
                <a16:creationId xmlns:a16="http://schemas.microsoft.com/office/drawing/2014/main" id="{34F3221B-D31C-44F4-9F8D-FB9623DF1180}"/>
              </a:ext>
            </a:extLst>
          </p:cNvPr>
          <p:cNvSpPr/>
          <p:nvPr/>
        </p:nvSpPr>
        <p:spPr>
          <a:xfrm>
            <a:off x="468313" y="393700"/>
            <a:ext cx="8207375" cy="719138"/>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3200" dirty="0">
                <a:latin typeface="HGMaruGothicMPRO" panose="020F0600000000000000" pitchFamily="34" charset="-128"/>
                <a:ea typeface="HGMaruGothicMPRO" panose="020F0600000000000000" pitchFamily="34" charset="-128"/>
              </a:rPr>
              <a:t>　</a:t>
            </a:r>
            <a:r>
              <a:rPr lang="ja-JP" altLang="en-US" sz="3600" b="1" dirty="0">
                <a:latin typeface="HGMaruGothicMPRO" panose="020F0600000000000000" pitchFamily="34" charset="-128"/>
                <a:ea typeface="HGMaruGothicMPRO" panose="020F0600000000000000" pitchFamily="34" charset="-128"/>
              </a:rPr>
              <a:t>オレンジサポーターの役割</a:t>
            </a:r>
            <a:endParaRPr lang="ja-JP" altLang="en-US" sz="3200" b="1" dirty="0">
              <a:latin typeface="HGMaruGothicMPRO" panose="020F0600000000000000" pitchFamily="34" charset="-128"/>
              <a:ea typeface="HGMaruGothicMPRO" panose="020F0600000000000000" pitchFamily="34"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5A6E532-8420-42BD-AA4F-D49FC9B02C28}"/>
              </a:ext>
            </a:extLst>
          </p:cNvPr>
          <p:cNvSpPr/>
          <p:nvPr/>
        </p:nvSpPr>
        <p:spPr>
          <a:xfrm>
            <a:off x="395288" y="764704"/>
            <a:ext cx="8353425" cy="5329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3600" b="1" dirty="0">
              <a:solidFill>
                <a:schemeClr val="tx1"/>
              </a:solidFill>
              <a:latin typeface="HG丸ｺﾞｼｯｸM-PRO" panose="020F0600000000000000" pitchFamily="50" charset="-128"/>
              <a:ea typeface="HG丸ｺﾞｼｯｸM-PRO" panose="020F0600000000000000" pitchFamily="50" charset="-128"/>
            </a:endParaRPr>
          </a:p>
          <a:p>
            <a:pPr>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オレンジサポーターは「なにか」特別なことを</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pPr>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やる人ではありません。</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pPr>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認知症の人や家族を見守る</a:t>
            </a:r>
            <a:r>
              <a:rPr lang="ja-JP" altLang="en-US" sz="2400" u="sng" dirty="0">
                <a:solidFill>
                  <a:schemeClr val="tx1"/>
                </a:solidFill>
                <a:latin typeface="HG丸ｺﾞｼｯｸM-PRO" panose="020F0600000000000000" pitchFamily="50" charset="-128"/>
                <a:ea typeface="HG丸ｺﾞｼｯｸM-PRO" panose="020F0600000000000000" pitchFamily="50" charset="-128"/>
              </a:rPr>
              <a:t>「応援者</a:t>
            </a:r>
            <a:r>
              <a:rPr lang="en-US" altLang="ja-JP" sz="2400" u="sng" dirty="0">
                <a:solidFill>
                  <a:schemeClr val="tx1"/>
                </a:solidFill>
                <a:latin typeface="HG丸ｺﾞｼｯｸM-PRO" panose="020F0600000000000000" pitchFamily="50" charset="-128"/>
                <a:ea typeface="HG丸ｺﾞｼｯｸM-PRO" panose="020F0600000000000000" pitchFamily="50" charset="-128"/>
              </a:rPr>
              <a:t> </a:t>
            </a:r>
            <a:r>
              <a:rPr lang="ja-JP" altLang="en-US" sz="2400" u="sng" dirty="0">
                <a:solidFill>
                  <a:schemeClr val="tx1"/>
                </a:solidFill>
                <a:latin typeface="HG丸ｺﾞｼｯｸM-PRO" panose="020F0600000000000000" pitchFamily="50" charset="-128"/>
                <a:ea typeface="HG丸ｺﾞｼｯｸM-PRO" panose="020F0600000000000000" pitchFamily="50" charset="-128"/>
              </a:rPr>
              <a:t>＝</a:t>
            </a:r>
            <a:r>
              <a:rPr lang="en-US" altLang="ja-JP" sz="2400" u="sng" dirty="0">
                <a:solidFill>
                  <a:schemeClr val="tx1"/>
                </a:solidFill>
                <a:latin typeface="HG丸ｺﾞｼｯｸM-PRO" panose="020F0600000000000000" pitchFamily="50" charset="-128"/>
                <a:ea typeface="HG丸ｺﾞｼｯｸM-PRO" panose="020F0600000000000000" pitchFamily="50" charset="-128"/>
              </a:rPr>
              <a:t> </a:t>
            </a:r>
            <a:r>
              <a:rPr lang="ja-JP" altLang="en-US" sz="2400" u="sng" dirty="0">
                <a:solidFill>
                  <a:schemeClr val="tx1"/>
                </a:solidFill>
                <a:latin typeface="HG丸ｺﾞｼｯｸM-PRO" panose="020F0600000000000000" pitchFamily="50" charset="-128"/>
                <a:ea typeface="HG丸ｺﾞｼｯｸM-PRO" panose="020F0600000000000000" pitchFamily="50" charset="-128"/>
              </a:rPr>
              <a:t>サポーター」</a:t>
            </a:r>
            <a:r>
              <a:rPr lang="ja-JP" altLang="en-US" sz="2400" dirty="0">
                <a:solidFill>
                  <a:schemeClr val="tx1"/>
                </a:solidFill>
                <a:latin typeface="HG丸ｺﾞｼｯｸM-PRO" panose="020F0600000000000000" pitchFamily="50" charset="-128"/>
                <a:ea typeface="HG丸ｺﾞｼｯｸM-PRO" panose="020F0600000000000000" pitchFamily="50" charset="-128"/>
              </a:rPr>
              <a:t>です。</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pPr>
              <a:defRPr/>
            </a:pP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pPr>
              <a:defRPr/>
            </a:pPr>
            <a:r>
              <a:rPr lang="ja-JP" altLang="en-US" sz="2200" dirty="0">
                <a:solidFill>
                  <a:schemeClr val="tx1"/>
                </a:solidFill>
                <a:latin typeface="HG丸ｺﾞｼｯｸM-PRO" panose="020F0600000000000000" pitchFamily="50" charset="-128"/>
                <a:ea typeface="HG丸ｺﾞｼｯｸM-PRO" panose="020F0600000000000000" pitchFamily="50" charset="-128"/>
              </a:rPr>
              <a:t>◎　講座を受けた証として「</a:t>
            </a:r>
            <a:r>
              <a:rPr lang="ja-JP" altLang="en-US" sz="2200" b="1" dirty="0">
                <a:solidFill>
                  <a:srgbClr val="FF6600"/>
                </a:solidFill>
                <a:latin typeface="HG丸ｺﾞｼｯｸM-PRO" panose="020F0600000000000000" pitchFamily="50" charset="-128"/>
                <a:ea typeface="HG丸ｺﾞｼｯｸM-PRO" panose="020F0600000000000000" pitchFamily="50" charset="-128"/>
              </a:rPr>
              <a:t>オレンジリング</a:t>
            </a:r>
            <a:r>
              <a:rPr lang="ja-JP" altLang="en-US" sz="2200" dirty="0">
                <a:solidFill>
                  <a:schemeClr val="tx1"/>
                </a:solidFill>
                <a:latin typeface="HG丸ｺﾞｼｯｸM-PRO" panose="020F0600000000000000" pitchFamily="50" charset="-128"/>
                <a:ea typeface="HG丸ｺﾞｼｯｸM-PRO" panose="020F0600000000000000" pitchFamily="50" charset="-128"/>
              </a:rPr>
              <a:t>」をつけたり、</a:t>
            </a:r>
            <a:endParaRPr lang="en-US" altLang="ja-JP" sz="2200" dirty="0">
              <a:solidFill>
                <a:schemeClr val="tx1"/>
              </a:solidFill>
              <a:latin typeface="HG丸ｺﾞｼｯｸM-PRO" panose="020F0600000000000000" pitchFamily="50" charset="-128"/>
              <a:ea typeface="HG丸ｺﾞｼｯｸM-PRO" panose="020F0600000000000000" pitchFamily="50" charset="-128"/>
            </a:endParaRPr>
          </a:p>
          <a:p>
            <a:pPr>
              <a:defRPr/>
            </a:pPr>
            <a:r>
              <a:rPr lang="ja-JP" altLang="en-US" sz="2200" dirty="0">
                <a:solidFill>
                  <a:schemeClr val="tx1"/>
                </a:solidFill>
                <a:latin typeface="HG丸ｺﾞｼｯｸM-PRO" panose="020F0600000000000000" pitchFamily="50" charset="-128"/>
                <a:ea typeface="HG丸ｺﾞｼｯｸM-PRO" panose="020F0600000000000000" pitchFamily="50" charset="-128"/>
              </a:rPr>
              <a:t>　「</a:t>
            </a:r>
            <a:r>
              <a:rPr lang="ja-JP" altLang="en-US" sz="2200" b="1" dirty="0">
                <a:solidFill>
                  <a:srgbClr val="FF6600"/>
                </a:solidFill>
                <a:latin typeface="HG丸ｺﾞｼｯｸM-PRO" panose="020F0600000000000000" pitchFamily="50" charset="-128"/>
                <a:ea typeface="HG丸ｺﾞｼｯｸM-PRO" panose="020F0600000000000000" pitchFamily="50" charset="-128"/>
              </a:rPr>
              <a:t>フリクションマーカー</a:t>
            </a:r>
            <a:r>
              <a:rPr lang="ja-JP" altLang="en-US" sz="2200" dirty="0">
                <a:solidFill>
                  <a:schemeClr val="tx1"/>
                </a:solidFill>
                <a:latin typeface="HG丸ｺﾞｼｯｸM-PRO" panose="020F0600000000000000" pitchFamily="50" charset="-128"/>
                <a:ea typeface="HG丸ｺﾞｼｯｸM-PRO" panose="020F0600000000000000" pitchFamily="50" charset="-128"/>
              </a:rPr>
              <a:t>」を使ってみてください。</a:t>
            </a:r>
            <a:endParaRPr lang="en-US" altLang="ja-JP" sz="2200" dirty="0">
              <a:solidFill>
                <a:schemeClr val="tx1"/>
              </a:solidFill>
              <a:latin typeface="HG丸ｺﾞｼｯｸM-PRO" panose="020F0600000000000000" pitchFamily="50" charset="-128"/>
              <a:ea typeface="HG丸ｺﾞｼｯｸM-PRO" panose="020F0600000000000000" pitchFamily="50" charset="-128"/>
            </a:endParaRPr>
          </a:p>
          <a:p>
            <a:pPr>
              <a:defRPr/>
            </a:pPr>
            <a:endParaRPr lang="en-US" altLang="ja-JP" sz="2200" dirty="0">
              <a:solidFill>
                <a:schemeClr val="tx1"/>
              </a:solidFill>
              <a:latin typeface="HG丸ｺﾞｼｯｸM-PRO" panose="020F0600000000000000" pitchFamily="50" charset="-128"/>
              <a:ea typeface="HG丸ｺﾞｼｯｸM-PRO" panose="020F0600000000000000" pitchFamily="50" charset="-128"/>
            </a:endParaRPr>
          </a:p>
          <a:p>
            <a:pPr>
              <a:defRPr/>
            </a:pPr>
            <a:r>
              <a:rPr lang="ja-JP" altLang="en-US" sz="2200" dirty="0">
                <a:solidFill>
                  <a:schemeClr val="tx1"/>
                </a:solidFill>
                <a:latin typeface="HG丸ｺﾞｼｯｸM-PRO" panose="020F0600000000000000" pitchFamily="50" charset="-128"/>
                <a:ea typeface="HG丸ｺﾞｼｯｸM-PRO" panose="020F0600000000000000" pitchFamily="50" charset="-128"/>
              </a:rPr>
              <a:t>◎　家族に本日学んだ「認知症」について話してみてください。</a:t>
            </a:r>
            <a:endParaRPr lang="en-US" altLang="ja-JP" sz="2200" dirty="0">
              <a:solidFill>
                <a:schemeClr val="tx1"/>
              </a:solidFill>
              <a:latin typeface="HG丸ｺﾞｼｯｸM-PRO" panose="020F0600000000000000" pitchFamily="50" charset="-128"/>
              <a:ea typeface="HG丸ｺﾞｼｯｸM-PRO" panose="020F0600000000000000" pitchFamily="50" charset="-128"/>
            </a:endParaRPr>
          </a:p>
          <a:p>
            <a:pPr>
              <a:defRPr/>
            </a:pPr>
            <a:r>
              <a:rPr lang="ja-JP" altLang="en-US" sz="22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2200" dirty="0">
              <a:solidFill>
                <a:schemeClr val="tx1"/>
              </a:solidFill>
              <a:latin typeface="HG丸ｺﾞｼｯｸM-PRO" panose="020F0600000000000000" pitchFamily="50" charset="-128"/>
              <a:ea typeface="HG丸ｺﾞｼｯｸM-PRO" panose="020F0600000000000000" pitchFamily="50" charset="-128"/>
            </a:endParaRPr>
          </a:p>
          <a:p>
            <a:pPr>
              <a:defRPr/>
            </a:pPr>
            <a:r>
              <a:rPr lang="ja-JP" altLang="en-US" sz="2200" dirty="0">
                <a:solidFill>
                  <a:schemeClr val="tx1"/>
                </a:solidFill>
                <a:latin typeface="HG丸ｺﾞｼｯｸM-PRO" panose="020F0600000000000000" pitchFamily="50" charset="-128"/>
                <a:ea typeface="HG丸ｺﾞｼｯｸM-PRO" panose="020F0600000000000000" pitchFamily="50" charset="-128"/>
              </a:rPr>
              <a:t>　　周囲に気になる人がいれば早めに相談機関に相談するように　　　</a:t>
            </a:r>
            <a:endParaRPr lang="en-US" altLang="ja-JP" sz="2200" dirty="0">
              <a:solidFill>
                <a:schemeClr val="tx1"/>
              </a:solidFill>
              <a:latin typeface="HG丸ｺﾞｼｯｸM-PRO" panose="020F0600000000000000" pitchFamily="50" charset="-128"/>
              <a:ea typeface="HG丸ｺﾞｼｯｸM-PRO" panose="020F0600000000000000" pitchFamily="50" charset="-128"/>
            </a:endParaRPr>
          </a:p>
          <a:p>
            <a:pPr>
              <a:defRPr/>
            </a:pPr>
            <a:r>
              <a:rPr lang="ja-JP" altLang="en-US" sz="2200" dirty="0">
                <a:solidFill>
                  <a:schemeClr val="tx1"/>
                </a:solidFill>
                <a:latin typeface="HG丸ｺﾞｼｯｸM-PRO" panose="020F0600000000000000" pitchFamily="50" charset="-128"/>
                <a:ea typeface="HG丸ｺﾞｼｯｸM-PRO" panose="020F0600000000000000" pitchFamily="50" charset="-128"/>
              </a:rPr>
              <a:t>　　伝えてください。</a:t>
            </a:r>
            <a:endParaRPr lang="en-US" altLang="ja-JP" sz="2200" dirty="0">
              <a:solidFill>
                <a:schemeClr val="tx1"/>
              </a:solidFill>
              <a:latin typeface="HG丸ｺﾞｼｯｸM-PRO" panose="020F0600000000000000" pitchFamily="50" charset="-128"/>
              <a:ea typeface="HG丸ｺﾞｼｯｸM-PRO" panose="020F0600000000000000" pitchFamily="50" charset="-128"/>
            </a:endParaRPr>
          </a:p>
          <a:p>
            <a:pPr>
              <a:defRPr/>
            </a:pP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defRPr/>
            </a:pP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45059" name="図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9832">
            <a:off x="1483837" y="5487098"/>
            <a:ext cx="2328508" cy="169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a:extLst>
              <a:ext uri="{FF2B5EF4-FFF2-40B4-BE49-F238E27FC236}">
                <a16:creationId xmlns:a16="http://schemas.microsoft.com/office/drawing/2014/main" id="{BDB6D4EB-70BE-4E89-8821-620472534E12}"/>
              </a:ext>
            </a:extLst>
          </p:cNvPr>
          <p:cNvSpPr/>
          <p:nvPr/>
        </p:nvSpPr>
        <p:spPr>
          <a:xfrm>
            <a:off x="468313" y="292100"/>
            <a:ext cx="8207375" cy="719138"/>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3200" dirty="0">
                <a:latin typeface="HGMaruGothicMPRO" panose="020F0600000000000000" pitchFamily="34" charset="-128"/>
                <a:ea typeface="HGMaruGothicMPRO" panose="020F0600000000000000" pitchFamily="34" charset="-128"/>
              </a:rPr>
              <a:t>　</a:t>
            </a:r>
            <a:r>
              <a:rPr lang="ja-JP" altLang="en-US" sz="3200" b="1" dirty="0">
                <a:solidFill>
                  <a:schemeClr val="tx1"/>
                </a:solidFill>
                <a:latin typeface="HG丸ｺﾞｼｯｸM-PRO" panose="020F0600000000000000" pitchFamily="50" charset="-128"/>
                <a:ea typeface="HG丸ｺﾞｼｯｸM-PRO" panose="020F0600000000000000" pitchFamily="50" charset="-128"/>
              </a:rPr>
              <a:t>オレンジサポーターのできること</a:t>
            </a:r>
            <a:endParaRPr lang="en-US" altLang="ja-JP" sz="3200" b="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4"/>
          <a:stretch>
            <a:fillRect/>
          </a:stretch>
        </p:blipFill>
        <p:spPr>
          <a:xfrm>
            <a:off x="5113885" y="5311545"/>
            <a:ext cx="2413477" cy="152748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472ACB1C-C264-4698-9ABF-2A938300C523}"/>
              </a:ext>
            </a:extLst>
          </p:cNvPr>
          <p:cNvGraphicFramePr>
            <a:graphicFrameLocks noGrp="1"/>
          </p:cNvGraphicFramePr>
          <p:nvPr>
            <p:extLst/>
          </p:nvPr>
        </p:nvGraphicFramePr>
        <p:xfrm>
          <a:off x="323528" y="1052736"/>
          <a:ext cx="8496944" cy="5544912"/>
        </p:xfrm>
        <a:graphic>
          <a:graphicData uri="http://schemas.openxmlformats.org/drawingml/2006/table">
            <a:tbl>
              <a:tblPr firstRow="1" bandRow="1">
                <a:tableStyleId>{21E4AEA4-8DFA-4A89-87EB-49C32662AFE0}</a:tableStyleId>
              </a:tblPr>
              <a:tblGrid>
                <a:gridCol w="6048672">
                  <a:extLst>
                    <a:ext uri="{9D8B030D-6E8A-4147-A177-3AD203B41FA5}">
                      <a16:colId xmlns:a16="http://schemas.microsoft.com/office/drawing/2014/main" val="1934858959"/>
                    </a:ext>
                  </a:extLst>
                </a:gridCol>
                <a:gridCol w="2448272">
                  <a:extLst>
                    <a:ext uri="{9D8B030D-6E8A-4147-A177-3AD203B41FA5}">
                      <a16:colId xmlns:a16="http://schemas.microsoft.com/office/drawing/2014/main" val="2916236877"/>
                    </a:ext>
                  </a:extLst>
                </a:gridCol>
              </a:tblGrid>
              <a:tr h="683484">
                <a:tc>
                  <a:txBody>
                    <a:bodyPr/>
                    <a:lstStyle/>
                    <a:p>
                      <a:pPr algn="ct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相談窓口</a:t>
                      </a:r>
                    </a:p>
                  </a:txBody>
                  <a:tcPr anchor="ctr">
                    <a:solidFill>
                      <a:srgbClr val="FF9933"/>
                    </a:solidFill>
                  </a:tcPr>
                </a:tc>
                <a:tc>
                  <a:txBody>
                    <a:bodyPr/>
                    <a:lstStyle/>
                    <a:p>
                      <a:pPr algn="ct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電話番号</a:t>
                      </a:r>
                    </a:p>
                  </a:txBody>
                  <a:tcPr anchor="ctr">
                    <a:solidFill>
                      <a:srgbClr val="FF9933"/>
                    </a:solidFill>
                  </a:tcPr>
                </a:tc>
                <a:extLst>
                  <a:ext uri="{0D108BD9-81ED-4DB2-BD59-A6C34878D82A}">
                    <a16:rowId xmlns:a16="http://schemas.microsoft.com/office/drawing/2014/main" val="936276132"/>
                  </a:ext>
                </a:extLst>
              </a:tr>
              <a:tr h="810238">
                <a:tc>
                  <a:txBody>
                    <a:bodyPr/>
                    <a:lstStyle/>
                    <a:p>
                      <a:pPr algn="ctr"/>
                      <a:r>
                        <a:rPr kumimoji="1" lang="ja-JP" altLang="en-US" sz="2000" b="1" dirty="0">
                          <a:latin typeface="HG丸ｺﾞｼｯｸM-PRO" panose="020F0600000000000000" pitchFamily="50" charset="-128"/>
                          <a:ea typeface="HG丸ｺﾞｼｯｸM-PRO" panose="020F0600000000000000" pitchFamily="50" charset="-128"/>
                        </a:rPr>
                        <a:t>あさぎり・おおくら総合支援センター　</a:t>
                      </a:r>
                      <a:endParaRPr kumimoji="1" lang="en-US" altLang="ja-JP" sz="2000" b="1" dirty="0">
                        <a:latin typeface="HG丸ｺﾞｼｯｸM-PRO" panose="020F0600000000000000" pitchFamily="50" charset="-128"/>
                        <a:ea typeface="HG丸ｺﾞｼｯｸM-PRO" panose="020F0600000000000000" pitchFamily="50" charset="-128"/>
                      </a:endParaRPr>
                    </a:p>
                    <a:p>
                      <a:pPr algn="ctr"/>
                      <a:r>
                        <a:rPr kumimoji="1" lang="ja-JP" altLang="en-US" sz="2000" b="1" dirty="0">
                          <a:latin typeface="HG丸ｺﾞｼｯｸM-PRO" panose="020F0600000000000000" pitchFamily="50" charset="-128"/>
                          <a:ea typeface="HG丸ｺﾞｼｯｸM-PRO" panose="020F0600000000000000" pitchFamily="50" charset="-128"/>
                        </a:rPr>
                        <a:t>（朝霧・大蔵地区）　　　　　　</a:t>
                      </a:r>
                    </a:p>
                  </a:txBody>
                  <a:tcPr anchor="ctr">
                    <a:solidFill>
                      <a:srgbClr val="FF9933">
                        <a:alpha val="50196"/>
                      </a:srgbClr>
                    </a:solidFill>
                  </a:tcPr>
                </a:tc>
                <a:tc>
                  <a:txBody>
                    <a:bodyPr/>
                    <a:lstStyle/>
                    <a:p>
                      <a:pPr algn="ctr"/>
                      <a:r>
                        <a:rPr kumimoji="1" lang="en-US" altLang="ja-JP" sz="2000" b="1" dirty="0">
                          <a:latin typeface="HG丸ｺﾞｼｯｸM-PRO" panose="020F0600000000000000" pitchFamily="50" charset="-128"/>
                          <a:ea typeface="HG丸ｺﾞｼｯｸM-PRO" panose="020F0600000000000000" pitchFamily="50" charset="-128"/>
                        </a:rPr>
                        <a:t>915-0091</a:t>
                      </a:r>
                      <a:endParaRPr kumimoji="1" lang="ja-JP" altLang="en-US" sz="2000" b="1" dirty="0">
                        <a:latin typeface="HG丸ｺﾞｼｯｸM-PRO" panose="020F0600000000000000" pitchFamily="50" charset="-128"/>
                        <a:ea typeface="HG丸ｺﾞｼｯｸM-PRO" panose="020F0600000000000000" pitchFamily="50" charset="-128"/>
                      </a:endParaRPr>
                    </a:p>
                  </a:txBody>
                  <a:tcPr anchor="ctr">
                    <a:solidFill>
                      <a:srgbClr val="FF9933">
                        <a:alpha val="50196"/>
                      </a:srgbClr>
                    </a:solidFill>
                  </a:tcPr>
                </a:tc>
                <a:extLst>
                  <a:ext uri="{0D108BD9-81ED-4DB2-BD59-A6C34878D82A}">
                    <a16:rowId xmlns:a16="http://schemas.microsoft.com/office/drawing/2014/main" val="1898223395"/>
                  </a:ext>
                </a:extLst>
              </a:tr>
              <a:tr h="810238">
                <a:tc>
                  <a:txBody>
                    <a:bodyPr/>
                    <a:lstStyle/>
                    <a:p>
                      <a:pPr algn="ctr"/>
                      <a:r>
                        <a:rPr kumimoji="1" lang="ja-JP" altLang="en-US" sz="2000" b="1" dirty="0">
                          <a:latin typeface="HG丸ｺﾞｼｯｸM-PRO" panose="020F0600000000000000" pitchFamily="50" charset="-128"/>
                          <a:ea typeface="HG丸ｺﾞｼｯｸM-PRO" panose="020F0600000000000000" pitchFamily="50" charset="-128"/>
                        </a:rPr>
                        <a:t>きんじょう・きぬがわ総合支援センター</a:t>
                      </a:r>
                      <a:endParaRPr kumimoji="1" lang="en-US" altLang="ja-JP" sz="2000" b="1" dirty="0">
                        <a:latin typeface="HG丸ｺﾞｼｯｸM-PRO" panose="020F0600000000000000" pitchFamily="50" charset="-128"/>
                        <a:ea typeface="HG丸ｺﾞｼｯｸM-PRO" panose="020F0600000000000000" pitchFamily="50" charset="-128"/>
                      </a:endParaRPr>
                    </a:p>
                    <a:p>
                      <a:pPr algn="ctr"/>
                      <a:r>
                        <a:rPr kumimoji="1" lang="ja-JP" altLang="en-US" sz="2000" b="1" dirty="0">
                          <a:latin typeface="HG丸ｺﾞｼｯｸM-PRO" panose="020F0600000000000000" pitchFamily="50" charset="-128"/>
                          <a:ea typeface="HG丸ｺﾞｼｯｸM-PRO" panose="020F0600000000000000" pitchFamily="50" charset="-128"/>
                        </a:rPr>
                        <a:t>（錦城・衣川地区）　　　  　　</a:t>
                      </a:r>
                    </a:p>
                  </a:txBody>
                  <a:tcPr anchor="ctr">
                    <a:solidFill>
                      <a:srgbClr val="FF9933">
                        <a:alpha val="20000"/>
                      </a:srgbClr>
                    </a:solidFill>
                  </a:tcPr>
                </a:tc>
                <a:tc>
                  <a:txBody>
                    <a:bodyPr/>
                    <a:lstStyle/>
                    <a:p>
                      <a:pPr algn="ctr"/>
                      <a:r>
                        <a:rPr kumimoji="1" lang="en-US" altLang="ja-JP" sz="2000" b="1" dirty="0">
                          <a:latin typeface="HG丸ｺﾞｼｯｸM-PRO" panose="020F0600000000000000" pitchFamily="50" charset="-128"/>
                          <a:ea typeface="HG丸ｺﾞｼｯｸM-PRO" panose="020F0600000000000000" pitchFamily="50" charset="-128"/>
                        </a:rPr>
                        <a:t>915-2631</a:t>
                      </a:r>
                      <a:endParaRPr kumimoji="1" lang="ja-JP" altLang="en-US" sz="2000" b="1" dirty="0">
                        <a:latin typeface="HG丸ｺﾞｼｯｸM-PRO" panose="020F0600000000000000" pitchFamily="50" charset="-128"/>
                        <a:ea typeface="HG丸ｺﾞｼｯｸM-PRO" panose="020F0600000000000000" pitchFamily="50" charset="-128"/>
                      </a:endParaRPr>
                    </a:p>
                  </a:txBody>
                  <a:tcPr anchor="ctr">
                    <a:solidFill>
                      <a:srgbClr val="FF9933">
                        <a:alpha val="20000"/>
                      </a:srgbClr>
                    </a:solidFill>
                  </a:tcPr>
                </a:tc>
                <a:extLst>
                  <a:ext uri="{0D108BD9-81ED-4DB2-BD59-A6C34878D82A}">
                    <a16:rowId xmlns:a16="http://schemas.microsoft.com/office/drawing/2014/main" val="27153933"/>
                  </a:ext>
                </a:extLst>
              </a:tr>
              <a:tr h="810238">
                <a:tc>
                  <a:txBody>
                    <a:bodyPr/>
                    <a:lstStyle/>
                    <a:p>
                      <a:pPr algn="ctr"/>
                      <a:r>
                        <a:rPr kumimoji="1" lang="ja-JP" altLang="en-US" sz="2000" b="1" dirty="0">
                          <a:latin typeface="HG丸ｺﾞｼｯｸM-PRO" panose="020F0600000000000000" pitchFamily="50" charset="-128"/>
                          <a:ea typeface="HG丸ｺﾞｼｯｸM-PRO" panose="020F0600000000000000" pitchFamily="50" charset="-128"/>
                        </a:rPr>
                        <a:t>にしあかし総合支援センター     　　　　　　　　　</a:t>
                      </a:r>
                    </a:p>
                    <a:p>
                      <a:pPr algn="ctr"/>
                      <a:r>
                        <a:rPr kumimoji="1" lang="ja-JP" altLang="en-US" sz="2000" b="1" dirty="0">
                          <a:latin typeface="HG丸ｺﾞｼｯｸM-PRO" panose="020F0600000000000000" pitchFamily="50" charset="-128"/>
                          <a:ea typeface="HG丸ｺﾞｼｯｸM-PRO" panose="020F0600000000000000" pitchFamily="50" charset="-128"/>
                        </a:rPr>
                        <a:t>　　（望海・野々池地区）</a:t>
                      </a:r>
                    </a:p>
                  </a:txBody>
                  <a:tcPr anchor="ctr">
                    <a:solidFill>
                      <a:srgbClr val="FF9933">
                        <a:alpha val="50196"/>
                      </a:srgbClr>
                    </a:solidFill>
                  </a:tcPr>
                </a:tc>
                <a:tc>
                  <a:txBody>
                    <a:bodyPr/>
                    <a:lstStyle/>
                    <a:p>
                      <a:pPr algn="ctr"/>
                      <a:r>
                        <a:rPr kumimoji="1" lang="en-US" altLang="ja-JP" sz="2000" b="1" dirty="0">
                          <a:latin typeface="HG丸ｺﾞｼｯｸM-PRO" panose="020F0600000000000000" pitchFamily="50" charset="-128"/>
                          <a:ea typeface="HG丸ｺﾞｼｯｸM-PRO" panose="020F0600000000000000" pitchFamily="50" charset="-128"/>
                        </a:rPr>
                        <a:t>924-9113</a:t>
                      </a:r>
                      <a:endParaRPr kumimoji="1" lang="ja-JP" altLang="en-US" sz="2000" b="1" dirty="0">
                        <a:latin typeface="HG丸ｺﾞｼｯｸM-PRO" panose="020F0600000000000000" pitchFamily="50" charset="-128"/>
                        <a:ea typeface="HG丸ｺﾞｼｯｸM-PRO" panose="020F0600000000000000" pitchFamily="50" charset="-128"/>
                      </a:endParaRPr>
                    </a:p>
                  </a:txBody>
                  <a:tcPr anchor="ctr">
                    <a:solidFill>
                      <a:srgbClr val="FF9933">
                        <a:alpha val="50196"/>
                      </a:srgbClr>
                    </a:solidFill>
                  </a:tcPr>
                </a:tc>
                <a:extLst>
                  <a:ext uri="{0D108BD9-81ED-4DB2-BD59-A6C34878D82A}">
                    <a16:rowId xmlns:a16="http://schemas.microsoft.com/office/drawing/2014/main" val="1491600897"/>
                  </a:ext>
                </a:extLst>
              </a:tr>
              <a:tr h="810238">
                <a:tc>
                  <a:txBody>
                    <a:bodyPr/>
                    <a:lstStyle/>
                    <a:p>
                      <a:pPr algn="ctr"/>
                      <a:r>
                        <a:rPr kumimoji="1" lang="ja-JP" altLang="en-US" sz="2000" b="1" dirty="0">
                          <a:latin typeface="HG丸ｺﾞｼｯｸM-PRO" panose="020F0600000000000000" pitchFamily="50" charset="-128"/>
                          <a:ea typeface="HG丸ｺﾞｼｯｸM-PRO" panose="020F0600000000000000" pitchFamily="50" charset="-128"/>
                        </a:rPr>
                        <a:t>おおくぼ総合支援センター  　　　　　　　　　　　　　（大久保・大久保北・高丘・江井島地区）</a:t>
                      </a:r>
                    </a:p>
                  </a:txBody>
                  <a:tcPr anchor="ctr">
                    <a:solidFill>
                      <a:srgbClr val="FF9933">
                        <a:alpha val="20000"/>
                      </a:srgbClr>
                    </a:solidFill>
                  </a:tcPr>
                </a:tc>
                <a:tc>
                  <a:txBody>
                    <a:bodyPr/>
                    <a:lstStyle/>
                    <a:p>
                      <a:pPr algn="ctr"/>
                      <a:r>
                        <a:rPr kumimoji="1" lang="en-US" altLang="ja-JP" sz="2000" b="1" dirty="0">
                          <a:latin typeface="HG丸ｺﾞｼｯｸM-PRO" panose="020F0600000000000000" pitchFamily="50" charset="-128"/>
                          <a:ea typeface="HG丸ｺﾞｼｯｸM-PRO" panose="020F0600000000000000" pitchFamily="50" charset="-128"/>
                        </a:rPr>
                        <a:t>934-8986</a:t>
                      </a:r>
                      <a:endParaRPr kumimoji="1" lang="ja-JP" altLang="en-US" sz="2000" b="1" dirty="0">
                        <a:latin typeface="HG丸ｺﾞｼｯｸM-PRO" panose="020F0600000000000000" pitchFamily="50" charset="-128"/>
                        <a:ea typeface="HG丸ｺﾞｼｯｸM-PRO" panose="020F0600000000000000" pitchFamily="50" charset="-128"/>
                      </a:endParaRPr>
                    </a:p>
                  </a:txBody>
                  <a:tcPr anchor="ctr">
                    <a:solidFill>
                      <a:srgbClr val="FF9933">
                        <a:alpha val="20000"/>
                      </a:srgbClr>
                    </a:solidFill>
                  </a:tcPr>
                </a:tc>
                <a:extLst>
                  <a:ext uri="{0D108BD9-81ED-4DB2-BD59-A6C34878D82A}">
                    <a16:rowId xmlns:a16="http://schemas.microsoft.com/office/drawing/2014/main" val="2801826398"/>
                  </a:ext>
                </a:extLst>
              </a:tr>
              <a:tr h="810238">
                <a:tc>
                  <a:txBody>
                    <a:bodyPr/>
                    <a:lstStyle/>
                    <a:p>
                      <a:pPr algn="ctr"/>
                      <a:r>
                        <a:rPr kumimoji="1" lang="ja-JP" altLang="en-US" sz="2000" b="1" dirty="0">
                          <a:latin typeface="HG丸ｺﾞｼｯｸM-PRO" panose="020F0600000000000000" pitchFamily="50" charset="-128"/>
                          <a:ea typeface="HG丸ｺﾞｼｯｸM-PRO" panose="020F0600000000000000" pitchFamily="50" charset="-128"/>
                        </a:rPr>
                        <a:t>うおずみ総合支援センター　　　　　　　　　（魚住・魚住東地区）</a:t>
                      </a:r>
                    </a:p>
                  </a:txBody>
                  <a:tcPr anchor="ctr">
                    <a:solidFill>
                      <a:srgbClr val="FF9933">
                        <a:alpha val="50196"/>
                      </a:srgbClr>
                    </a:solidFill>
                  </a:tcPr>
                </a:tc>
                <a:tc>
                  <a:txBody>
                    <a:bodyPr/>
                    <a:lstStyle/>
                    <a:p>
                      <a:pPr algn="ctr"/>
                      <a:r>
                        <a:rPr kumimoji="1" lang="en-US" altLang="ja-JP" sz="2000" b="1" dirty="0">
                          <a:latin typeface="HG丸ｺﾞｼｯｸM-PRO" panose="020F0600000000000000" pitchFamily="50" charset="-128"/>
                          <a:ea typeface="HG丸ｺﾞｼｯｸM-PRO" panose="020F0600000000000000" pitchFamily="50" charset="-128"/>
                        </a:rPr>
                        <a:t>948-5081</a:t>
                      </a:r>
                      <a:endParaRPr kumimoji="1" lang="ja-JP" altLang="en-US" sz="2000" b="1" dirty="0">
                        <a:latin typeface="HG丸ｺﾞｼｯｸM-PRO" panose="020F0600000000000000" pitchFamily="50" charset="-128"/>
                        <a:ea typeface="HG丸ｺﾞｼｯｸM-PRO" panose="020F0600000000000000" pitchFamily="50" charset="-128"/>
                      </a:endParaRPr>
                    </a:p>
                  </a:txBody>
                  <a:tcPr anchor="ctr">
                    <a:solidFill>
                      <a:srgbClr val="FF9933">
                        <a:alpha val="50196"/>
                      </a:srgbClr>
                    </a:solidFill>
                  </a:tcPr>
                </a:tc>
                <a:extLst>
                  <a:ext uri="{0D108BD9-81ED-4DB2-BD59-A6C34878D82A}">
                    <a16:rowId xmlns:a16="http://schemas.microsoft.com/office/drawing/2014/main" val="2113112184"/>
                  </a:ext>
                </a:extLst>
              </a:tr>
              <a:tr h="810238">
                <a:tc>
                  <a:txBody>
                    <a:bodyPr/>
                    <a:lstStyle/>
                    <a:p>
                      <a:pPr algn="ctr"/>
                      <a:r>
                        <a:rPr kumimoji="1" lang="ja-JP" altLang="en-US" sz="2000" b="1" dirty="0">
                          <a:latin typeface="HG丸ｺﾞｼｯｸM-PRO" panose="020F0600000000000000" pitchFamily="50" charset="-128"/>
                          <a:ea typeface="HG丸ｺﾞｼｯｸM-PRO" panose="020F0600000000000000" pitchFamily="50" charset="-128"/>
                        </a:rPr>
                        <a:t>ふたみ総合支援センター</a:t>
                      </a:r>
                      <a:endParaRPr kumimoji="1" lang="en-US" altLang="ja-JP" sz="2000" b="1" dirty="0">
                        <a:latin typeface="HG丸ｺﾞｼｯｸM-PRO" panose="020F0600000000000000" pitchFamily="50" charset="-128"/>
                        <a:ea typeface="HG丸ｺﾞｼｯｸM-PRO" panose="020F0600000000000000" pitchFamily="50" charset="-128"/>
                      </a:endParaRPr>
                    </a:p>
                    <a:p>
                      <a:pPr algn="ctr"/>
                      <a:r>
                        <a:rPr kumimoji="1" lang="ja-JP" altLang="en-US" sz="2000" b="1" dirty="0">
                          <a:latin typeface="HG丸ｺﾞｼｯｸM-PRO" panose="020F0600000000000000" pitchFamily="50" charset="-128"/>
                          <a:ea typeface="HG丸ｺﾞｼｯｸM-PRO" panose="020F0600000000000000" pitchFamily="50" charset="-128"/>
                        </a:rPr>
                        <a:t>（二見地区）　　  　　　　　　　　　</a:t>
                      </a:r>
                    </a:p>
                  </a:txBody>
                  <a:tcPr anchor="ctr">
                    <a:solidFill>
                      <a:srgbClr val="FF9933">
                        <a:alpha val="20000"/>
                      </a:srgbClr>
                    </a:solidFill>
                  </a:tcPr>
                </a:tc>
                <a:tc>
                  <a:txBody>
                    <a:bodyPr/>
                    <a:lstStyle/>
                    <a:p>
                      <a:pPr algn="ctr"/>
                      <a:r>
                        <a:rPr kumimoji="1" lang="en-US" altLang="ja-JP" sz="2000" b="1" dirty="0">
                          <a:latin typeface="HG丸ｺﾞｼｯｸM-PRO" panose="020F0600000000000000" pitchFamily="50" charset="-128"/>
                          <a:ea typeface="HG丸ｺﾞｼｯｸM-PRO" panose="020F0600000000000000" pitchFamily="50" charset="-128"/>
                        </a:rPr>
                        <a:t>945-3170</a:t>
                      </a:r>
                      <a:endParaRPr kumimoji="1" lang="ja-JP" altLang="en-US" sz="2000" b="1" dirty="0">
                        <a:latin typeface="HG丸ｺﾞｼｯｸM-PRO" panose="020F0600000000000000" pitchFamily="50" charset="-128"/>
                        <a:ea typeface="HG丸ｺﾞｼｯｸM-PRO" panose="020F0600000000000000" pitchFamily="50" charset="-128"/>
                      </a:endParaRPr>
                    </a:p>
                  </a:txBody>
                  <a:tcPr anchor="ctr">
                    <a:solidFill>
                      <a:srgbClr val="FF9933">
                        <a:alpha val="20000"/>
                      </a:srgbClr>
                    </a:solidFill>
                  </a:tcPr>
                </a:tc>
                <a:extLst>
                  <a:ext uri="{0D108BD9-81ED-4DB2-BD59-A6C34878D82A}">
                    <a16:rowId xmlns:a16="http://schemas.microsoft.com/office/drawing/2014/main" val="1804157942"/>
                  </a:ext>
                </a:extLst>
              </a:tr>
            </a:tbl>
          </a:graphicData>
        </a:graphic>
      </p:graphicFrame>
      <p:sp>
        <p:nvSpPr>
          <p:cNvPr id="4" name="Rectangle 2">
            <a:extLst>
              <a:ext uri="{FF2B5EF4-FFF2-40B4-BE49-F238E27FC236}">
                <a16:creationId xmlns:a16="http://schemas.microsoft.com/office/drawing/2014/main" id="{568E8429-4E67-4D4E-84F4-500797759E09}"/>
              </a:ext>
            </a:extLst>
          </p:cNvPr>
          <p:cNvSpPr txBox="1">
            <a:spLocks noChangeArrowheads="1"/>
          </p:cNvSpPr>
          <p:nvPr/>
        </p:nvSpPr>
        <p:spPr>
          <a:xfrm>
            <a:off x="468313" y="260350"/>
            <a:ext cx="8229600" cy="11430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400" b="1" i="0" u="none" strike="noStrike" kern="0" cap="none" spc="0" normalizeH="0" baseline="0" noProof="0" dirty="0">
                <a:ln>
                  <a:noFill/>
                </a:ln>
                <a:solidFill>
                  <a:srgbClr val="0000FF"/>
                </a:solidFill>
                <a:effectLst/>
                <a:uLnTx/>
                <a:uFillTx/>
                <a:latin typeface="HG丸ｺﾞｼｯｸM-PRO" panose="020F0600000000000000" pitchFamily="50" charset="-128"/>
                <a:ea typeface="HG丸ｺﾞｼｯｸM-PRO" panose="020F0600000000000000" pitchFamily="50" charset="-128"/>
                <a:cs typeface="+mj-cs"/>
              </a:rPr>
              <a:t>相談窓口</a:t>
            </a:r>
          </a:p>
        </p:txBody>
      </p:sp>
      <p:sp>
        <p:nvSpPr>
          <p:cNvPr id="3" name="スライド番号プレースホルダー 2">
            <a:extLst>
              <a:ext uri="{FF2B5EF4-FFF2-40B4-BE49-F238E27FC236}">
                <a16:creationId xmlns:a16="http://schemas.microsoft.com/office/drawing/2014/main" id="{1DAC507D-CA6B-4D87-B754-0F528925006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A368CD-E792-4F62-9060-FD57B49AB361}" type="slidenum">
              <a:rPr kumimoji="1" lang="en-US" altLang="ja-JP" sz="14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1" lang="en-US" altLang="ja-JP"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39632786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472ACB1C-C264-4698-9ABF-2A938300C523}"/>
              </a:ext>
            </a:extLst>
          </p:cNvPr>
          <p:cNvGraphicFramePr>
            <a:graphicFrameLocks noGrp="1"/>
          </p:cNvGraphicFramePr>
          <p:nvPr>
            <p:extLst/>
          </p:nvPr>
        </p:nvGraphicFramePr>
        <p:xfrm>
          <a:off x="323528" y="1052736"/>
          <a:ext cx="8496944" cy="5256581"/>
        </p:xfrm>
        <a:graphic>
          <a:graphicData uri="http://schemas.openxmlformats.org/drawingml/2006/table">
            <a:tbl>
              <a:tblPr firstRow="1" bandRow="1">
                <a:tableStyleId>{21E4AEA4-8DFA-4A89-87EB-49C32662AFE0}</a:tableStyleId>
              </a:tblPr>
              <a:tblGrid>
                <a:gridCol w="5832648">
                  <a:extLst>
                    <a:ext uri="{9D8B030D-6E8A-4147-A177-3AD203B41FA5}">
                      <a16:colId xmlns:a16="http://schemas.microsoft.com/office/drawing/2014/main" val="1934858959"/>
                    </a:ext>
                  </a:extLst>
                </a:gridCol>
                <a:gridCol w="2664296">
                  <a:extLst>
                    <a:ext uri="{9D8B030D-6E8A-4147-A177-3AD203B41FA5}">
                      <a16:colId xmlns:a16="http://schemas.microsoft.com/office/drawing/2014/main" val="2916236877"/>
                    </a:ext>
                  </a:extLst>
                </a:gridCol>
              </a:tblGrid>
              <a:tr h="712791">
                <a:tc>
                  <a:txBody>
                    <a:bodyPr/>
                    <a:lstStyle/>
                    <a:p>
                      <a:pPr algn="ctr"/>
                      <a:r>
                        <a:rPr kumimoji="1" lang="ja-JP" altLang="en-US" sz="2400" dirty="0">
                          <a:latin typeface="HG丸ｺﾞｼｯｸM-PRO" panose="020F0600000000000000" pitchFamily="50" charset="-128"/>
                          <a:ea typeface="HG丸ｺﾞｼｯｸM-PRO" panose="020F0600000000000000" pitchFamily="50" charset="-128"/>
                        </a:rPr>
                        <a:t>相談窓口</a:t>
                      </a:r>
                    </a:p>
                  </a:txBody>
                  <a:tcPr anchor="ctr"/>
                </a:tc>
                <a:tc>
                  <a:txBody>
                    <a:bodyPr/>
                    <a:lstStyle/>
                    <a:p>
                      <a:pPr algn="ctr"/>
                      <a:r>
                        <a:rPr kumimoji="1" lang="ja-JP" altLang="en-US" sz="2400" dirty="0">
                          <a:latin typeface="HG丸ｺﾞｼｯｸM-PRO" panose="020F0600000000000000" pitchFamily="50" charset="-128"/>
                          <a:ea typeface="HG丸ｺﾞｼｯｸM-PRO" panose="020F0600000000000000" pitchFamily="50" charset="-128"/>
                        </a:rPr>
                        <a:t>電話番号</a:t>
                      </a:r>
                    </a:p>
                  </a:txBody>
                  <a:tcPr anchor="ctr"/>
                </a:tc>
                <a:extLst>
                  <a:ext uri="{0D108BD9-81ED-4DB2-BD59-A6C34878D82A}">
                    <a16:rowId xmlns:a16="http://schemas.microsoft.com/office/drawing/2014/main" val="936276132"/>
                  </a:ext>
                </a:extLst>
              </a:tr>
              <a:tr h="908758">
                <a:tc>
                  <a:txBody>
                    <a:bodyPr/>
                    <a:lstStyle/>
                    <a:p>
                      <a:pPr algn="ctr"/>
                      <a:r>
                        <a:rPr kumimoji="1" lang="ja-JP" altLang="en-US" sz="2400" dirty="0">
                          <a:latin typeface="HG丸ｺﾞｼｯｸM-PRO" panose="020F0600000000000000" pitchFamily="50" charset="-128"/>
                          <a:ea typeface="HG丸ｺﾞｼｯｸM-PRO" panose="020F0600000000000000" pitchFamily="50" charset="-128"/>
                        </a:rPr>
                        <a:t>明石市役所　高齢者総合支援室</a:t>
                      </a:r>
                      <a:endParaRPr kumimoji="1" lang="en-US" altLang="ja-JP" sz="2400" dirty="0">
                        <a:latin typeface="HG丸ｺﾞｼｯｸM-PRO" panose="020F0600000000000000" pitchFamily="50" charset="-128"/>
                        <a:ea typeface="HG丸ｺﾞｼｯｸM-PRO" panose="020F0600000000000000" pitchFamily="50" charset="-128"/>
                      </a:endParaRPr>
                    </a:p>
                    <a:p>
                      <a:pPr algn="ctr"/>
                      <a:r>
                        <a:rPr kumimoji="1" lang="ja-JP" altLang="en-US" sz="2400" dirty="0">
                          <a:latin typeface="HG丸ｺﾞｼｯｸM-PRO" panose="020F0600000000000000" pitchFamily="50" charset="-128"/>
                          <a:ea typeface="HG丸ｺﾞｼｯｸM-PRO" panose="020F0600000000000000" pitchFamily="50" charset="-128"/>
                        </a:rPr>
                        <a:t>　　</a:t>
                      </a:r>
                      <a:r>
                        <a:rPr kumimoji="1" lang="zh-CN" altLang="en-US" sz="2400" dirty="0">
                          <a:latin typeface="HG丸ｺﾞｼｯｸM-PRO" panose="020F0600000000000000" pitchFamily="50" charset="-128"/>
                          <a:ea typeface="HG丸ｺﾞｼｯｸM-PRO" panose="020F0600000000000000" pitchFamily="50" charset="-128"/>
                        </a:rPr>
                        <a:t>（高年福祉担当）</a:t>
                      </a:r>
                      <a:endParaRPr kumimoji="1" lang="ja-JP" altLang="en-US" sz="24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en-US" altLang="ja-JP" sz="2400" dirty="0">
                          <a:latin typeface="HG丸ｺﾞｼｯｸM-PRO" panose="020F0600000000000000" pitchFamily="50" charset="-128"/>
                          <a:ea typeface="HG丸ｺﾞｼｯｸM-PRO" panose="020F0600000000000000" pitchFamily="50" charset="-128"/>
                        </a:rPr>
                        <a:t>918-5288</a:t>
                      </a:r>
                      <a:endParaRPr kumimoji="1" lang="ja-JP" altLang="en-US" sz="24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1898223395"/>
                  </a:ext>
                </a:extLst>
              </a:tr>
              <a:tr h="908758">
                <a:tc>
                  <a:txBody>
                    <a:bodyPr/>
                    <a:lstStyle/>
                    <a:p>
                      <a:pPr algn="ctr"/>
                      <a:r>
                        <a:rPr kumimoji="1" lang="zh-CN" altLang="en-US" sz="2400" dirty="0">
                          <a:latin typeface="HG丸ｺﾞｼｯｸM-PRO" panose="020F0600000000000000" pitchFamily="50" charset="-128"/>
                          <a:ea typeface="HG丸ｺﾞｼｯｸM-PRO" panose="020F0600000000000000" pitchFamily="50" charset="-128"/>
                        </a:rPr>
                        <a:t>明石市役所　高齢者総合支援室</a:t>
                      </a:r>
                      <a:endParaRPr kumimoji="1" lang="en-US" altLang="zh-CN" sz="2400" dirty="0">
                        <a:latin typeface="HG丸ｺﾞｼｯｸM-PRO" panose="020F0600000000000000" pitchFamily="50" charset="-128"/>
                        <a:ea typeface="HG丸ｺﾞｼｯｸM-PRO" panose="020F0600000000000000" pitchFamily="50" charset="-128"/>
                      </a:endParaRPr>
                    </a:p>
                    <a:p>
                      <a:pPr algn="ctr"/>
                      <a:r>
                        <a:rPr kumimoji="1" lang="ja-JP" altLang="en-US" sz="2400" dirty="0">
                          <a:latin typeface="HG丸ｺﾞｼｯｸM-PRO" panose="020F0600000000000000" pitchFamily="50" charset="-128"/>
                          <a:ea typeface="HG丸ｺﾞｼｯｸM-PRO" panose="020F0600000000000000" pitchFamily="50" charset="-128"/>
                        </a:rPr>
                        <a:t>　　</a:t>
                      </a:r>
                      <a:r>
                        <a:rPr kumimoji="1" lang="zh-CN" altLang="en-US" sz="2400" dirty="0">
                          <a:latin typeface="HG丸ｺﾞｼｯｸM-PRO" panose="020F0600000000000000" pitchFamily="50" charset="-128"/>
                          <a:ea typeface="HG丸ｺﾞｼｯｸM-PRO" panose="020F0600000000000000" pitchFamily="50" charset="-128"/>
                        </a:rPr>
                        <a:t>（介護保険担当）</a:t>
                      </a:r>
                      <a:endParaRPr kumimoji="1" lang="ja-JP" altLang="en-US" sz="24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en-US" altLang="ja-JP" sz="2400" dirty="0">
                          <a:latin typeface="HG丸ｺﾞｼｯｸM-PRO" panose="020F0600000000000000" pitchFamily="50" charset="-128"/>
                          <a:ea typeface="HG丸ｺﾞｼｯｸM-PRO" panose="020F0600000000000000" pitchFamily="50" charset="-128"/>
                        </a:rPr>
                        <a:t>918-5091</a:t>
                      </a:r>
                      <a:endParaRPr kumimoji="1" lang="ja-JP" altLang="en-US" sz="24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27153933"/>
                  </a:ext>
                </a:extLst>
              </a:tr>
              <a:tr h="908758">
                <a:tc>
                  <a:txBody>
                    <a:bodyPr/>
                    <a:lstStyle/>
                    <a:p>
                      <a:pPr algn="ctr"/>
                      <a:r>
                        <a:rPr kumimoji="1" lang="zh-TW" altLang="en-US" sz="2400" dirty="0">
                          <a:latin typeface="HG丸ｺﾞｼｯｸM-PRO" panose="020F0600000000000000" pitchFamily="50" charset="-128"/>
                          <a:ea typeface="HG丸ｺﾞｼｯｸM-PRO" panose="020F0600000000000000" pitchFamily="50" charset="-128"/>
                        </a:rPr>
                        <a:t>認知症総合</a:t>
                      </a:r>
                      <a:r>
                        <a:rPr kumimoji="1" lang="zh-TW" altLang="en-US" sz="2400" dirty="0" smtClean="0">
                          <a:latin typeface="HG丸ｺﾞｼｯｸM-PRO" panose="020F0600000000000000" pitchFamily="50" charset="-128"/>
                          <a:ea typeface="HG丸ｺﾞｼｯｸM-PRO" panose="020F0600000000000000" pitchFamily="50" charset="-128"/>
                        </a:rPr>
                        <a:t>相談</a:t>
                      </a:r>
                      <a:r>
                        <a:rPr kumimoji="1" lang="ja-JP" altLang="en-US" sz="2400" dirty="0" smtClean="0">
                          <a:latin typeface="HG丸ｺﾞｼｯｸM-PRO" panose="020F0600000000000000" pitchFamily="50" charset="-128"/>
                          <a:ea typeface="HG丸ｺﾞｼｯｸM-PRO" panose="020F0600000000000000" pitchFamily="50" charset="-128"/>
                        </a:rPr>
                        <a:t>ダイヤル</a:t>
                      </a:r>
                      <a:endParaRPr kumimoji="1" lang="zh-TW" altLang="en-US" sz="24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en-US" altLang="ja-JP" sz="2400" dirty="0">
                          <a:latin typeface="HG丸ｺﾞｼｯｸM-PRO" panose="020F0600000000000000" pitchFamily="50" charset="-128"/>
                          <a:ea typeface="HG丸ｺﾞｼｯｸM-PRO" panose="020F0600000000000000" pitchFamily="50" charset="-128"/>
                        </a:rPr>
                        <a:t>926-2200</a:t>
                      </a:r>
                      <a:endParaRPr kumimoji="1" lang="ja-JP" altLang="en-US" sz="24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1491600897"/>
                  </a:ext>
                </a:extLst>
              </a:tr>
              <a:tr h="908758">
                <a:tc>
                  <a:txBody>
                    <a:bodyPr/>
                    <a:lstStyle/>
                    <a:p>
                      <a:pPr algn="ctr"/>
                      <a:r>
                        <a:rPr kumimoji="1" lang="ja-JP" altLang="en-US" sz="2400" dirty="0">
                          <a:latin typeface="HG丸ｺﾞｼｯｸM-PRO" panose="020F0600000000000000" pitchFamily="50" charset="-128"/>
                          <a:ea typeface="HG丸ｺﾞｼｯｸM-PRO" panose="020F0600000000000000" pitchFamily="50" charset="-128"/>
                        </a:rPr>
                        <a:t>明石市後見支援センター</a:t>
                      </a:r>
                    </a:p>
                  </a:txBody>
                  <a:tcPr anchor="ctr"/>
                </a:tc>
                <a:tc>
                  <a:txBody>
                    <a:bodyPr/>
                    <a:lstStyle/>
                    <a:p>
                      <a:pPr algn="ctr"/>
                      <a:r>
                        <a:rPr kumimoji="1" lang="en-US" altLang="ja-JP" sz="2400" dirty="0">
                          <a:latin typeface="HG丸ｺﾞｼｯｸM-PRO" panose="020F0600000000000000" pitchFamily="50" charset="-128"/>
                          <a:ea typeface="HG丸ｺﾞｼｯｸM-PRO" panose="020F0600000000000000" pitchFamily="50" charset="-128"/>
                        </a:rPr>
                        <a:t>924-9151</a:t>
                      </a:r>
                      <a:endParaRPr kumimoji="1" lang="ja-JP" altLang="en-US" sz="24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2801826398"/>
                  </a:ext>
                </a:extLst>
              </a:tr>
              <a:tr h="908758">
                <a:tc>
                  <a:txBody>
                    <a:bodyPr/>
                    <a:lstStyle/>
                    <a:p>
                      <a:pPr algn="ctr"/>
                      <a:r>
                        <a:rPr kumimoji="1" lang="ja-JP" altLang="en-US" sz="2400" dirty="0">
                          <a:latin typeface="HG丸ｺﾞｼｯｸM-PRO" panose="020F0600000000000000" pitchFamily="50" charset="-128"/>
                          <a:ea typeface="HG丸ｺﾞｼｯｸM-PRO" panose="020F0600000000000000" pitchFamily="50" charset="-128"/>
                        </a:rPr>
                        <a:t>あかし消費生活センター</a:t>
                      </a:r>
                    </a:p>
                  </a:txBody>
                  <a:tcPr anchor="ctr"/>
                </a:tc>
                <a:tc>
                  <a:txBody>
                    <a:bodyPr/>
                    <a:lstStyle/>
                    <a:p>
                      <a:pPr algn="ctr"/>
                      <a:r>
                        <a:rPr kumimoji="1" lang="en-US" altLang="ja-JP" sz="2400" dirty="0">
                          <a:latin typeface="HG丸ｺﾞｼｯｸM-PRO" panose="020F0600000000000000" pitchFamily="50" charset="-128"/>
                          <a:ea typeface="HG丸ｺﾞｼｯｸM-PRO" panose="020F0600000000000000" pitchFamily="50" charset="-128"/>
                        </a:rPr>
                        <a:t>912-0999</a:t>
                      </a:r>
                      <a:endParaRPr kumimoji="1" lang="ja-JP" altLang="en-US" sz="24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2113112184"/>
                  </a:ext>
                </a:extLst>
              </a:tr>
            </a:tbl>
          </a:graphicData>
        </a:graphic>
      </p:graphicFrame>
      <p:sp>
        <p:nvSpPr>
          <p:cNvPr id="4" name="Rectangle 2">
            <a:extLst>
              <a:ext uri="{FF2B5EF4-FFF2-40B4-BE49-F238E27FC236}">
                <a16:creationId xmlns:a16="http://schemas.microsoft.com/office/drawing/2014/main" id="{568E8429-4E67-4D4E-84F4-500797759E09}"/>
              </a:ext>
            </a:extLst>
          </p:cNvPr>
          <p:cNvSpPr txBox="1">
            <a:spLocks noChangeArrowheads="1"/>
          </p:cNvSpPr>
          <p:nvPr/>
        </p:nvSpPr>
        <p:spPr>
          <a:xfrm>
            <a:off x="468313" y="260350"/>
            <a:ext cx="8229600" cy="11430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400" b="1" i="0" u="none" strike="noStrike" kern="0" cap="none" spc="0" normalizeH="0" baseline="0" noProof="0" dirty="0">
                <a:ln>
                  <a:noFill/>
                </a:ln>
                <a:solidFill>
                  <a:srgbClr val="0000FF"/>
                </a:solidFill>
                <a:effectLst/>
                <a:uLnTx/>
                <a:uFillTx/>
                <a:latin typeface="HG丸ｺﾞｼｯｸM-PRO" panose="020F0600000000000000" pitchFamily="50" charset="-128"/>
                <a:ea typeface="HG丸ｺﾞｼｯｸM-PRO" panose="020F0600000000000000" pitchFamily="50" charset="-128"/>
                <a:cs typeface="+mj-cs"/>
              </a:rPr>
              <a:t>相談窓口</a:t>
            </a:r>
          </a:p>
        </p:txBody>
      </p:sp>
      <p:sp>
        <p:nvSpPr>
          <p:cNvPr id="3" name="スライド番号プレースホルダー 2">
            <a:extLst>
              <a:ext uri="{FF2B5EF4-FFF2-40B4-BE49-F238E27FC236}">
                <a16:creationId xmlns:a16="http://schemas.microsoft.com/office/drawing/2014/main" id="{1F5F46BC-A4FC-4368-B582-37F6C6B0162A}"/>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A368CD-E792-4F62-9060-FD57B49AB361}" type="slidenum">
              <a:rPr kumimoji="1" lang="en-US" altLang="ja-JP" sz="14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1" lang="en-US" altLang="ja-JP"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1432182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395536" y="476672"/>
            <a:ext cx="8496944" cy="1314450"/>
          </a:xfrm>
        </p:spPr>
        <p:txBody>
          <a:bodyPr/>
          <a:lstStyle/>
          <a:p>
            <a:pPr eaLnBrk="1" hangingPunct="1"/>
            <a:r>
              <a:rPr lang="ja-JP" altLang="en-US" sz="4000" dirty="0">
                <a:latin typeface="HG丸ｺﾞｼｯｸM-PRO" panose="020F0600000000000000" pitchFamily="50" charset="-128"/>
                <a:ea typeface="HG丸ｺﾞｼｯｸM-PRO" panose="020F0600000000000000" pitchFamily="50" charset="-128"/>
              </a:rPr>
              <a:t>あなた</a:t>
            </a:r>
            <a:r>
              <a:rPr lang="ja-JP" altLang="en-US" sz="4000" dirty="0" smtClean="0">
                <a:latin typeface="HG丸ｺﾞｼｯｸM-PRO" panose="020F0600000000000000" pitchFamily="50" charset="-128"/>
                <a:ea typeface="HG丸ｺﾞｼｯｸM-PRO" panose="020F0600000000000000" pitchFamily="50" charset="-128"/>
              </a:rPr>
              <a:t>もオレンジサポーター</a:t>
            </a:r>
            <a:r>
              <a:rPr lang="ja-JP" altLang="en-US" sz="4000" dirty="0">
                <a:latin typeface="HG丸ｺﾞｼｯｸM-PRO" panose="020F0600000000000000" pitchFamily="50" charset="-128"/>
                <a:ea typeface="HG丸ｺﾞｼｯｸM-PRO" panose="020F0600000000000000" pitchFamily="50" charset="-128"/>
              </a:rPr>
              <a:t>として</a:t>
            </a:r>
            <a:br>
              <a:rPr lang="ja-JP" altLang="en-US" sz="4000" dirty="0">
                <a:latin typeface="HG丸ｺﾞｼｯｸM-PRO" panose="020F0600000000000000" pitchFamily="50" charset="-128"/>
                <a:ea typeface="HG丸ｺﾞｼｯｸM-PRO" panose="020F0600000000000000" pitchFamily="50" charset="-128"/>
              </a:rPr>
            </a:br>
            <a:r>
              <a:rPr lang="ja-JP" altLang="en-US" sz="4000" dirty="0">
                <a:latin typeface="HG丸ｺﾞｼｯｸM-PRO" panose="020F0600000000000000" pitchFamily="50" charset="-128"/>
                <a:ea typeface="HG丸ｺﾞｼｯｸM-PRO" panose="020F0600000000000000" pitchFamily="50" charset="-128"/>
              </a:rPr>
              <a:t>安心して暮らせるまちづくり</a:t>
            </a:r>
          </a:p>
        </p:txBody>
      </p:sp>
      <p:pic>
        <p:nvPicPr>
          <p:cNvPr id="3" name="図 2">
            <a:extLst>
              <a:ext uri="{FF2B5EF4-FFF2-40B4-BE49-F238E27FC236}">
                <a16:creationId xmlns:a16="http://schemas.microsoft.com/office/drawing/2014/main" id="{BA1BE0FD-6C62-47D4-9164-0EC8469BE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000" y="2436868"/>
            <a:ext cx="7200000" cy="3950961"/>
          </a:xfrm>
          <a:prstGeom prst="rect">
            <a:avLst/>
          </a:prstGeom>
        </p:spPr>
      </p:pic>
      <p:sp>
        <p:nvSpPr>
          <p:cNvPr id="2" name="スライド番号プレースホルダー 1">
            <a:extLst>
              <a:ext uri="{FF2B5EF4-FFF2-40B4-BE49-F238E27FC236}">
                <a16:creationId xmlns:a16="http://schemas.microsoft.com/office/drawing/2014/main" id="{42A3F05D-2403-4849-83F3-FF84CC3A90AD}"/>
              </a:ext>
            </a:extLst>
          </p:cNvPr>
          <p:cNvSpPr>
            <a:spLocks noGrp="1"/>
          </p:cNvSpPr>
          <p:nvPr>
            <p:ph type="sldNum" sz="quarter" idx="12"/>
          </p:nvPr>
        </p:nvSpPr>
        <p:spPr/>
        <p:txBody>
          <a:bodyPr/>
          <a:lstStyle/>
          <a:p>
            <a:pPr>
              <a:defRPr/>
            </a:pPr>
            <a:fld id="{CDA368CD-E792-4F62-9060-FD57B49AB361}" type="slidenum">
              <a:rPr lang="en-US" altLang="ja-JP" smtClean="0"/>
              <a:pPr>
                <a:defRPr/>
              </a:pPr>
              <a:t>24</a:t>
            </a:fld>
            <a:endParaRPr lang="en-US" altLang="ja-JP" dirty="0"/>
          </a:p>
        </p:txBody>
      </p:sp>
    </p:spTree>
    <p:extLst>
      <p:ext uri="{BB962C8B-B14F-4D97-AF65-F5344CB8AC3E}">
        <p14:creationId xmlns:p14="http://schemas.microsoft.com/office/powerpoint/2010/main" val="1580285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noChangeArrowheads="1"/>
          </p:cNvSpPr>
          <p:nvPr>
            <p:ph type="title"/>
          </p:nvPr>
        </p:nvSpPr>
        <p:spPr>
          <a:xfrm>
            <a:off x="265112" y="1066123"/>
            <a:ext cx="8613775" cy="1854200"/>
          </a:xfrm>
        </p:spPr>
        <p:txBody>
          <a:bodyPr/>
          <a:lstStyle/>
          <a:p>
            <a:r>
              <a:rPr lang="ja-JP" altLang="en-US" sz="6600" dirty="0">
                <a:solidFill>
                  <a:srgbClr val="0432FF"/>
                </a:solidFill>
                <a:ea typeface="HG丸ｺﾞｼｯｸM-PRO" panose="020F0600000000000000" pitchFamily="50" charset="-128"/>
              </a:rPr>
              <a:t>高齢者 </a:t>
            </a:r>
            <a:r>
              <a:rPr lang="ja-JP" altLang="en-US" sz="4000" dirty="0">
                <a:solidFill>
                  <a:schemeClr val="tx1"/>
                </a:solidFill>
                <a:ea typeface="HG丸ｺﾞｼｯｸM-PRO" panose="020F0600000000000000" pitchFamily="50" charset="-128"/>
              </a:rPr>
              <a:t>とは</a:t>
            </a:r>
            <a:r>
              <a:rPr lang="en-US" altLang="ja-JP" sz="4000" dirty="0">
                <a:solidFill>
                  <a:schemeClr val="tx1"/>
                </a:solidFill>
                <a:ea typeface="HG丸ｺﾞｼｯｸM-PRO" panose="020F0600000000000000" pitchFamily="50" charset="-128"/>
              </a:rPr>
              <a:t/>
            </a:r>
            <a:br>
              <a:rPr lang="en-US" altLang="ja-JP" sz="4000" dirty="0">
                <a:solidFill>
                  <a:schemeClr val="tx1"/>
                </a:solidFill>
                <a:ea typeface="HG丸ｺﾞｼｯｸM-PRO" panose="020F0600000000000000" pitchFamily="50" charset="-128"/>
              </a:rPr>
            </a:br>
            <a:r>
              <a:rPr lang="ja-JP" altLang="en-US" sz="4000" dirty="0">
                <a:solidFill>
                  <a:schemeClr val="tx1"/>
                </a:solidFill>
                <a:ea typeface="HG丸ｺﾞｼｯｸM-PRO" panose="020F0600000000000000" pitchFamily="50" charset="-128"/>
              </a:rPr>
              <a:t>どのようなイメージですか？</a:t>
            </a:r>
          </a:p>
        </p:txBody>
      </p:sp>
      <p:sp>
        <p:nvSpPr>
          <p:cNvPr id="3" name="正方形/長方形 2">
            <a:extLst>
              <a:ext uri="{FF2B5EF4-FFF2-40B4-BE49-F238E27FC236}">
                <a16:creationId xmlns:a16="http://schemas.microsoft.com/office/drawing/2014/main" id="{BCF72DC7-248D-4526-8804-68740E738D0F}"/>
              </a:ext>
            </a:extLst>
          </p:cNvPr>
          <p:cNvSpPr/>
          <p:nvPr/>
        </p:nvSpPr>
        <p:spPr>
          <a:xfrm rot="2163435">
            <a:off x="7641892" y="2898525"/>
            <a:ext cx="1230313" cy="1323975"/>
          </a:xfrm>
          <a:prstGeom prst="rect">
            <a:avLst/>
          </a:prstGeom>
          <a:noFill/>
        </p:spPr>
        <p:txBody>
          <a:bodyP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a:defRPr/>
            </a:pPr>
            <a:r>
              <a:rPr lang="ja-JP" altLang="en-US" sz="8000" b="1" dirty="0">
                <a:ln w="0"/>
                <a:solidFill>
                  <a:srgbClr val="FF0000"/>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a:t>
            </a:r>
          </a:p>
        </p:txBody>
      </p:sp>
      <p:sp>
        <p:nvSpPr>
          <p:cNvPr id="5" name="正方形/長方形 4">
            <a:extLst>
              <a:ext uri="{FF2B5EF4-FFF2-40B4-BE49-F238E27FC236}">
                <a16:creationId xmlns:a16="http://schemas.microsoft.com/office/drawing/2014/main" id="{F4E16AF5-AF03-4811-A131-C386217F188B}"/>
              </a:ext>
            </a:extLst>
          </p:cNvPr>
          <p:cNvSpPr/>
          <p:nvPr/>
        </p:nvSpPr>
        <p:spPr>
          <a:xfrm rot="1556346">
            <a:off x="835025" y="301625"/>
            <a:ext cx="1230313" cy="1862138"/>
          </a:xfrm>
          <a:prstGeom prst="rect">
            <a:avLst/>
          </a:prstGeom>
          <a:noFill/>
        </p:spPr>
        <p:txBody>
          <a:bodyP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a:defRPr/>
            </a:pPr>
            <a:r>
              <a:rPr lang="ja-JP" altLang="en-US" sz="11500" b="1" dirty="0">
                <a:ln w="0"/>
                <a:solidFill>
                  <a:srgbClr val="0070C0"/>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a:t>
            </a:r>
          </a:p>
        </p:txBody>
      </p:sp>
      <p:sp>
        <p:nvSpPr>
          <p:cNvPr id="2" name="正方形/長方形 1">
            <a:extLst>
              <a:ext uri="{FF2B5EF4-FFF2-40B4-BE49-F238E27FC236}">
                <a16:creationId xmlns:a16="http://schemas.microsoft.com/office/drawing/2014/main" id="{5932EB85-D578-421E-8F08-A2DA19B75DC9}"/>
              </a:ext>
            </a:extLst>
          </p:cNvPr>
          <p:cNvSpPr/>
          <p:nvPr/>
        </p:nvSpPr>
        <p:spPr>
          <a:xfrm>
            <a:off x="569911" y="3429000"/>
            <a:ext cx="8004175" cy="229711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正方形/長方形 3">
            <a:extLst>
              <a:ext uri="{FF2B5EF4-FFF2-40B4-BE49-F238E27FC236}">
                <a16:creationId xmlns:a16="http://schemas.microsoft.com/office/drawing/2014/main" id="{5D86C31B-9FD0-47F2-8150-405C431DEBF9}"/>
              </a:ext>
            </a:extLst>
          </p:cNvPr>
          <p:cNvSpPr/>
          <p:nvPr/>
        </p:nvSpPr>
        <p:spPr>
          <a:xfrm rot="20082715">
            <a:off x="338695" y="4631652"/>
            <a:ext cx="1231900" cy="1862137"/>
          </a:xfrm>
          <a:prstGeom prst="rect">
            <a:avLst/>
          </a:prstGeom>
          <a:noFill/>
        </p:spPr>
        <p:txBody>
          <a:bodyP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a:defRPr/>
            </a:pPr>
            <a:r>
              <a:rPr lang="ja-JP" altLang="en-US" sz="11500" b="1" dirty="0">
                <a:ln w="0"/>
                <a:solidFill>
                  <a:srgbClr val="FFFF00"/>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noChangeArrowheads="1"/>
          </p:cNvSpPr>
          <p:nvPr>
            <p:ph type="title"/>
          </p:nvPr>
        </p:nvSpPr>
        <p:spPr>
          <a:xfrm>
            <a:off x="2112963" y="1711325"/>
            <a:ext cx="6591300" cy="889000"/>
          </a:xfrm>
        </p:spPr>
        <p:txBody>
          <a:bodyPr/>
          <a:lstStyle/>
          <a:p>
            <a:r>
              <a:rPr lang="ja-JP" altLang="en-US" sz="3600" dirty="0">
                <a:solidFill>
                  <a:schemeClr val="tx1"/>
                </a:solidFill>
                <a:ea typeface="HG丸ｺﾞｼｯｸM-PRO" panose="020F0600000000000000" pitchFamily="50" charset="-128"/>
              </a:rPr>
              <a:t>才以上の人のことを言います。</a:t>
            </a:r>
          </a:p>
        </p:txBody>
      </p:sp>
      <p:sp>
        <p:nvSpPr>
          <p:cNvPr id="9" name="タイトル 1">
            <a:extLst>
              <a:ext uri="{FF2B5EF4-FFF2-40B4-BE49-F238E27FC236}">
                <a16:creationId xmlns:a16="http://schemas.microsoft.com/office/drawing/2014/main" id="{AB1C9DED-D816-493D-A814-362D4F8042F3}"/>
              </a:ext>
            </a:extLst>
          </p:cNvPr>
          <p:cNvSpPr txBox="1">
            <a:spLocks noChangeArrowheads="1"/>
          </p:cNvSpPr>
          <p:nvPr/>
        </p:nvSpPr>
        <p:spPr bwMode="auto">
          <a:xfrm>
            <a:off x="5773738" y="2984500"/>
            <a:ext cx="2012950" cy="889000"/>
          </a:xfrm>
          <a:prstGeom prst="rect">
            <a:avLst/>
          </a:prstGeom>
          <a:noFill/>
          <a:ln>
            <a:noFill/>
          </a:ln>
          <a:effectLst/>
        </p:spPr>
        <p:txBody>
          <a:bodyPr anchor="ctr"/>
          <a:lstStyle>
            <a:lvl1pPr algn="ctr" rtl="0" eaLnBrk="0" fontAlgn="base" hangingPunct="0">
              <a:spcBef>
                <a:spcPct val="0"/>
              </a:spcBef>
              <a:spcAft>
                <a:spcPct val="0"/>
              </a:spcAft>
              <a:defRPr kumimoji="1" sz="4400">
                <a:solidFill>
                  <a:schemeClr val="tx2"/>
                </a:solidFill>
                <a:latin typeface="HG丸ｺﾞｼｯｸM-PRO" panose="020F0600000000000000" pitchFamily="50" charset="-128"/>
                <a:ea typeface="+mj-ea"/>
                <a:cs typeface="+mj-cs"/>
              </a:defRPr>
            </a:lvl1pPr>
            <a:lvl2pPr algn="ctr" rtl="0" eaLnBrk="0" fontAlgn="base" hangingPunct="0">
              <a:spcBef>
                <a:spcPct val="0"/>
              </a:spcBef>
              <a:spcAft>
                <a:spcPct val="0"/>
              </a:spcAft>
              <a:defRPr kumimoji="1" sz="4400">
                <a:solidFill>
                  <a:schemeClr val="tx2"/>
                </a:solidFill>
                <a:latin typeface="HG丸ｺﾞｼｯｸM-PRO" panose="020F0600000000000000" pitchFamily="50" charset="-128"/>
                <a:ea typeface="ＭＳ Ｐゴシック" pitchFamily="50" charset="-128"/>
              </a:defRPr>
            </a:lvl2pPr>
            <a:lvl3pPr algn="ctr" rtl="0" eaLnBrk="0" fontAlgn="base" hangingPunct="0">
              <a:spcBef>
                <a:spcPct val="0"/>
              </a:spcBef>
              <a:spcAft>
                <a:spcPct val="0"/>
              </a:spcAft>
              <a:defRPr kumimoji="1" sz="4400">
                <a:solidFill>
                  <a:schemeClr val="tx2"/>
                </a:solidFill>
                <a:latin typeface="HG丸ｺﾞｼｯｸM-PRO" panose="020F0600000000000000" pitchFamily="50" charset="-128"/>
                <a:ea typeface="ＭＳ Ｐゴシック" pitchFamily="50" charset="-128"/>
              </a:defRPr>
            </a:lvl3pPr>
            <a:lvl4pPr algn="ctr" rtl="0" eaLnBrk="0" fontAlgn="base" hangingPunct="0">
              <a:spcBef>
                <a:spcPct val="0"/>
              </a:spcBef>
              <a:spcAft>
                <a:spcPct val="0"/>
              </a:spcAft>
              <a:defRPr kumimoji="1" sz="4400">
                <a:solidFill>
                  <a:schemeClr val="tx2"/>
                </a:solidFill>
                <a:latin typeface="HG丸ｺﾞｼｯｸM-PRO" panose="020F0600000000000000" pitchFamily="50" charset="-128"/>
                <a:ea typeface="ＭＳ Ｐゴシック" pitchFamily="50" charset="-128"/>
              </a:defRPr>
            </a:lvl4pPr>
            <a:lvl5pPr algn="ctr" rtl="0" eaLnBrk="0" fontAlgn="base" hangingPunct="0">
              <a:spcBef>
                <a:spcPct val="0"/>
              </a:spcBef>
              <a:spcAft>
                <a:spcPct val="0"/>
              </a:spcAft>
              <a:defRPr kumimoji="1" sz="4400">
                <a:solidFill>
                  <a:schemeClr val="tx2"/>
                </a:solidFill>
                <a:latin typeface="HG丸ｺﾞｼｯｸM-PRO" panose="020F0600000000000000" pitchFamily="50" charset="-128"/>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defRPr/>
            </a:pPr>
            <a:r>
              <a:rPr lang="ja-JP" altLang="en-US" sz="3600" kern="0" dirty="0">
                <a:solidFill>
                  <a:schemeClr val="tx1"/>
                </a:solidFill>
                <a:latin typeface="HG丸ｺﾞｼｯｸM-PRO" panose="020F0600000000000000" pitchFamily="34" charset="-128"/>
                <a:ea typeface="HG丸ｺﾞｼｯｸM-PRO" panose="020F0600000000000000" pitchFamily="34" charset="-128"/>
              </a:rPr>
              <a:t>万人で、</a:t>
            </a:r>
          </a:p>
        </p:txBody>
      </p:sp>
      <p:sp>
        <p:nvSpPr>
          <p:cNvPr id="10" name="タイトル 1">
            <a:extLst>
              <a:ext uri="{FF2B5EF4-FFF2-40B4-BE49-F238E27FC236}">
                <a16:creationId xmlns:a16="http://schemas.microsoft.com/office/drawing/2014/main" id="{F3FB08B0-C0AB-4AFC-BB0B-D3748376BAA7}"/>
              </a:ext>
            </a:extLst>
          </p:cNvPr>
          <p:cNvSpPr txBox="1">
            <a:spLocks noChangeArrowheads="1"/>
          </p:cNvSpPr>
          <p:nvPr/>
        </p:nvSpPr>
        <p:spPr bwMode="auto">
          <a:xfrm>
            <a:off x="388938" y="479425"/>
            <a:ext cx="5230812" cy="889000"/>
          </a:xfrm>
          <a:prstGeom prst="rect">
            <a:avLst/>
          </a:prstGeom>
          <a:noFill/>
          <a:ln>
            <a:noFill/>
          </a:ln>
          <a:effectLst/>
        </p:spPr>
        <p:txBody>
          <a:bodyPr anchor="ctr"/>
          <a:lstStyle>
            <a:lvl1pPr algn="ctr" rtl="0" eaLnBrk="0" fontAlgn="base" hangingPunct="0">
              <a:spcBef>
                <a:spcPct val="0"/>
              </a:spcBef>
              <a:spcAft>
                <a:spcPct val="0"/>
              </a:spcAft>
              <a:defRPr kumimoji="1" sz="4400">
                <a:solidFill>
                  <a:schemeClr val="tx2"/>
                </a:solidFill>
                <a:latin typeface="HG丸ｺﾞｼｯｸM-PRO" panose="020F0600000000000000" pitchFamily="50" charset="-128"/>
                <a:ea typeface="+mj-ea"/>
                <a:cs typeface="+mj-cs"/>
              </a:defRPr>
            </a:lvl1pPr>
            <a:lvl2pPr algn="ctr" rtl="0" eaLnBrk="0" fontAlgn="base" hangingPunct="0">
              <a:spcBef>
                <a:spcPct val="0"/>
              </a:spcBef>
              <a:spcAft>
                <a:spcPct val="0"/>
              </a:spcAft>
              <a:defRPr kumimoji="1" sz="4400">
                <a:solidFill>
                  <a:schemeClr val="tx2"/>
                </a:solidFill>
                <a:latin typeface="HG丸ｺﾞｼｯｸM-PRO" panose="020F0600000000000000" pitchFamily="50" charset="-128"/>
                <a:ea typeface="ＭＳ Ｐゴシック" pitchFamily="50" charset="-128"/>
              </a:defRPr>
            </a:lvl2pPr>
            <a:lvl3pPr algn="ctr" rtl="0" eaLnBrk="0" fontAlgn="base" hangingPunct="0">
              <a:spcBef>
                <a:spcPct val="0"/>
              </a:spcBef>
              <a:spcAft>
                <a:spcPct val="0"/>
              </a:spcAft>
              <a:defRPr kumimoji="1" sz="4400">
                <a:solidFill>
                  <a:schemeClr val="tx2"/>
                </a:solidFill>
                <a:latin typeface="HG丸ｺﾞｼｯｸM-PRO" panose="020F0600000000000000" pitchFamily="50" charset="-128"/>
                <a:ea typeface="ＭＳ Ｐゴシック" pitchFamily="50" charset="-128"/>
              </a:defRPr>
            </a:lvl3pPr>
            <a:lvl4pPr algn="ctr" rtl="0" eaLnBrk="0" fontAlgn="base" hangingPunct="0">
              <a:spcBef>
                <a:spcPct val="0"/>
              </a:spcBef>
              <a:spcAft>
                <a:spcPct val="0"/>
              </a:spcAft>
              <a:defRPr kumimoji="1" sz="4400">
                <a:solidFill>
                  <a:schemeClr val="tx2"/>
                </a:solidFill>
                <a:latin typeface="HG丸ｺﾞｼｯｸM-PRO" panose="020F0600000000000000" pitchFamily="50" charset="-128"/>
                <a:ea typeface="ＭＳ Ｐゴシック" pitchFamily="50" charset="-128"/>
              </a:defRPr>
            </a:lvl4pPr>
            <a:lvl5pPr algn="ctr" rtl="0" eaLnBrk="0" fontAlgn="base" hangingPunct="0">
              <a:spcBef>
                <a:spcPct val="0"/>
              </a:spcBef>
              <a:spcAft>
                <a:spcPct val="0"/>
              </a:spcAft>
              <a:defRPr kumimoji="1" sz="4400">
                <a:solidFill>
                  <a:schemeClr val="tx2"/>
                </a:solidFill>
                <a:latin typeface="HG丸ｺﾞｼｯｸM-PRO" panose="020F0600000000000000" pitchFamily="50" charset="-128"/>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a:defRPr/>
            </a:pPr>
            <a:r>
              <a:rPr lang="ja-JP" altLang="en-US" b="1" u="sng" kern="0" dirty="0">
                <a:solidFill>
                  <a:srgbClr val="0432FF"/>
                </a:solidFill>
                <a:latin typeface="HG丸ｺﾞｼｯｸM-PRO" panose="020F0600000000000000" pitchFamily="34" charset="-128"/>
                <a:ea typeface="HG丸ｺﾞｼｯｸM-PRO" panose="020F0600000000000000" pitchFamily="34" charset="-128"/>
              </a:rPr>
              <a:t>高齢者とは・・・</a:t>
            </a:r>
          </a:p>
        </p:txBody>
      </p:sp>
      <p:sp>
        <p:nvSpPr>
          <p:cNvPr id="14" name="タイトル 1">
            <a:extLst>
              <a:ext uri="{FF2B5EF4-FFF2-40B4-BE49-F238E27FC236}">
                <a16:creationId xmlns:a16="http://schemas.microsoft.com/office/drawing/2014/main" id="{5EB6690F-D559-4A6C-AC5D-FF91EF014503}"/>
              </a:ext>
            </a:extLst>
          </p:cNvPr>
          <p:cNvSpPr txBox="1">
            <a:spLocks noChangeArrowheads="1"/>
          </p:cNvSpPr>
          <p:nvPr/>
        </p:nvSpPr>
        <p:spPr bwMode="auto">
          <a:xfrm>
            <a:off x="323850" y="2998788"/>
            <a:ext cx="3578225" cy="889000"/>
          </a:xfrm>
          <a:prstGeom prst="rect">
            <a:avLst/>
          </a:prstGeom>
          <a:noFill/>
          <a:ln>
            <a:noFill/>
          </a:ln>
          <a:effectLst/>
        </p:spPr>
        <p:txBody>
          <a:bodyPr anchor="ctr"/>
          <a:lstStyle>
            <a:lvl1pPr algn="ctr" rtl="0" eaLnBrk="0" fontAlgn="base" hangingPunct="0">
              <a:spcBef>
                <a:spcPct val="0"/>
              </a:spcBef>
              <a:spcAft>
                <a:spcPct val="0"/>
              </a:spcAft>
              <a:defRPr kumimoji="1" sz="4400">
                <a:solidFill>
                  <a:schemeClr val="tx2"/>
                </a:solidFill>
                <a:latin typeface="HG丸ｺﾞｼｯｸM-PRO" panose="020F0600000000000000" pitchFamily="50" charset="-128"/>
                <a:ea typeface="+mj-ea"/>
                <a:cs typeface="+mj-cs"/>
              </a:defRPr>
            </a:lvl1pPr>
            <a:lvl2pPr algn="ctr" rtl="0" eaLnBrk="0" fontAlgn="base" hangingPunct="0">
              <a:spcBef>
                <a:spcPct val="0"/>
              </a:spcBef>
              <a:spcAft>
                <a:spcPct val="0"/>
              </a:spcAft>
              <a:defRPr kumimoji="1" sz="4400">
                <a:solidFill>
                  <a:schemeClr val="tx2"/>
                </a:solidFill>
                <a:latin typeface="HG丸ｺﾞｼｯｸM-PRO" panose="020F0600000000000000" pitchFamily="50" charset="-128"/>
                <a:ea typeface="ＭＳ Ｐゴシック" pitchFamily="50" charset="-128"/>
              </a:defRPr>
            </a:lvl2pPr>
            <a:lvl3pPr algn="ctr" rtl="0" eaLnBrk="0" fontAlgn="base" hangingPunct="0">
              <a:spcBef>
                <a:spcPct val="0"/>
              </a:spcBef>
              <a:spcAft>
                <a:spcPct val="0"/>
              </a:spcAft>
              <a:defRPr kumimoji="1" sz="4400">
                <a:solidFill>
                  <a:schemeClr val="tx2"/>
                </a:solidFill>
                <a:latin typeface="HG丸ｺﾞｼｯｸM-PRO" panose="020F0600000000000000" pitchFamily="50" charset="-128"/>
                <a:ea typeface="ＭＳ Ｐゴシック" pitchFamily="50" charset="-128"/>
              </a:defRPr>
            </a:lvl3pPr>
            <a:lvl4pPr algn="ctr" rtl="0" eaLnBrk="0" fontAlgn="base" hangingPunct="0">
              <a:spcBef>
                <a:spcPct val="0"/>
              </a:spcBef>
              <a:spcAft>
                <a:spcPct val="0"/>
              </a:spcAft>
              <a:defRPr kumimoji="1" sz="4400">
                <a:solidFill>
                  <a:schemeClr val="tx2"/>
                </a:solidFill>
                <a:latin typeface="HG丸ｺﾞｼｯｸM-PRO" panose="020F0600000000000000" pitchFamily="50" charset="-128"/>
                <a:ea typeface="ＭＳ Ｐゴシック" pitchFamily="50" charset="-128"/>
              </a:defRPr>
            </a:lvl4pPr>
            <a:lvl5pPr algn="ctr" rtl="0" eaLnBrk="0" fontAlgn="base" hangingPunct="0">
              <a:spcBef>
                <a:spcPct val="0"/>
              </a:spcBef>
              <a:spcAft>
                <a:spcPct val="0"/>
              </a:spcAft>
              <a:defRPr kumimoji="1" sz="4400">
                <a:solidFill>
                  <a:schemeClr val="tx2"/>
                </a:solidFill>
                <a:latin typeface="HG丸ｺﾞｼｯｸM-PRO" panose="020F0600000000000000" pitchFamily="50" charset="-128"/>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defRPr/>
            </a:pPr>
            <a:r>
              <a:rPr lang="ja-JP" altLang="en-US" sz="3600" kern="0" dirty="0">
                <a:solidFill>
                  <a:schemeClr val="tx1"/>
                </a:solidFill>
                <a:latin typeface="HG丸ｺﾞｼｯｸM-PRO" panose="020F0600000000000000" pitchFamily="34" charset="-128"/>
                <a:ea typeface="HG丸ｺﾞｼｯｸM-PRO" panose="020F0600000000000000" pitchFamily="34" charset="-128"/>
              </a:rPr>
              <a:t>明石市の人口は</a:t>
            </a:r>
          </a:p>
        </p:txBody>
      </p:sp>
      <p:pic>
        <p:nvPicPr>
          <p:cNvPr id="10246" name="図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0925" y="4852988"/>
            <a:ext cx="1433513"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タイトル 1">
            <a:extLst>
              <a:ext uri="{FF2B5EF4-FFF2-40B4-BE49-F238E27FC236}">
                <a16:creationId xmlns:a16="http://schemas.microsoft.com/office/drawing/2014/main" id="{490BC854-6C10-4FE3-919E-C0C060589841}"/>
              </a:ext>
            </a:extLst>
          </p:cNvPr>
          <p:cNvSpPr txBox="1">
            <a:spLocks noChangeArrowheads="1"/>
          </p:cNvSpPr>
          <p:nvPr/>
        </p:nvSpPr>
        <p:spPr bwMode="auto">
          <a:xfrm>
            <a:off x="465138" y="4217591"/>
            <a:ext cx="4106862" cy="889000"/>
          </a:xfrm>
          <a:prstGeom prst="rect">
            <a:avLst/>
          </a:prstGeom>
          <a:noFill/>
          <a:ln>
            <a:noFill/>
          </a:ln>
          <a:effectLst/>
        </p:spPr>
        <p:txBody>
          <a:bodyPr anchor="ctr"/>
          <a:lstStyle>
            <a:lvl1pPr algn="ctr" rtl="0" eaLnBrk="0" fontAlgn="base" hangingPunct="0">
              <a:spcBef>
                <a:spcPct val="0"/>
              </a:spcBef>
              <a:spcAft>
                <a:spcPct val="0"/>
              </a:spcAft>
              <a:defRPr kumimoji="1" sz="4400">
                <a:solidFill>
                  <a:schemeClr val="tx2"/>
                </a:solidFill>
                <a:latin typeface="HG丸ｺﾞｼｯｸM-PRO" panose="020F0600000000000000" pitchFamily="50" charset="-128"/>
                <a:ea typeface="+mj-ea"/>
                <a:cs typeface="+mj-cs"/>
              </a:defRPr>
            </a:lvl1pPr>
            <a:lvl2pPr algn="ctr" rtl="0" eaLnBrk="0" fontAlgn="base" hangingPunct="0">
              <a:spcBef>
                <a:spcPct val="0"/>
              </a:spcBef>
              <a:spcAft>
                <a:spcPct val="0"/>
              </a:spcAft>
              <a:defRPr kumimoji="1" sz="4400">
                <a:solidFill>
                  <a:schemeClr val="tx2"/>
                </a:solidFill>
                <a:latin typeface="HG丸ｺﾞｼｯｸM-PRO" panose="020F0600000000000000" pitchFamily="50" charset="-128"/>
                <a:ea typeface="ＭＳ Ｐゴシック" pitchFamily="50" charset="-128"/>
              </a:defRPr>
            </a:lvl2pPr>
            <a:lvl3pPr algn="ctr" rtl="0" eaLnBrk="0" fontAlgn="base" hangingPunct="0">
              <a:spcBef>
                <a:spcPct val="0"/>
              </a:spcBef>
              <a:spcAft>
                <a:spcPct val="0"/>
              </a:spcAft>
              <a:defRPr kumimoji="1" sz="4400">
                <a:solidFill>
                  <a:schemeClr val="tx2"/>
                </a:solidFill>
                <a:latin typeface="HG丸ｺﾞｼｯｸM-PRO" panose="020F0600000000000000" pitchFamily="50" charset="-128"/>
                <a:ea typeface="ＭＳ Ｐゴシック" pitchFamily="50" charset="-128"/>
              </a:defRPr>
            </a:lvl3pPr>
            <a:lvl4pPr algn="ctr" rtl="0" eaLnBrk="0" fontAlgn="base" hangingPunct="0">
              <a:spcBef>
                <a:spcPct val="0"/>
              </a:spcBef>
              <a:spcAft>
                <a:spcPct val="0"/>
              </a:spcAft>
              <a:defRPr kumimoji="1" sz="4400">
                <a:solidFill>
                  <a:schemeClr val="tx2"/>
                </a:solidFill>
                <a:latin typeface="HG丸ｺﾞｼｯｸM-PRO" panose="020F0600000000000000" pitchFamily="50" charset="-128"/>
                <a:ea typeface="ＭＳ Ｐゴシック" pitchFamily="50" charset="-128"/>
              </a:defRPr>
            </a:lvl4pPr>
            <a:lvl5pPr algn="ctr" rtl="0" eaLnBrk="0" fontAlgn="base" hangingPunct="0">
              <a:spcBef>
                <a:spcPct val="0"/>
              </a:spcBef>
              <a:spcAft>
                <a:spcPct val="0"/>
              </a:spcAft>
              <a:defRPr kumimoji="1" sz="4400">
                <a:solidFill>
                  <a:schemeClr val="tx2"/>
                </a:solidFill>
                <a:latin typeface="HG丸ｺﾞｼｯｸM-PRO" panose="020F0600000000000000" pitchFamily="50" charset="-128"/>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a:defRPr/>
            </a:pPr>
            <a:r>
              <a:rPr lang="ja-JP" altLang="en-US" sz="3600" kern="0" dirty="0">
                <a:solidFill>
                  <a:schemeClr val="tx1"/>
                </a:solidFill>
                <a:latin typeface="HG丸ｺﾞｼｯｸM-PRO" panose="020F0600000000000000" pitchFamily="34" charset="-128"/>
                <a:ea typeface="HG丸ｺﾞｼｯｸM-PRO" panose="020F0600000000000000" pitchFamily="34" charset="-128"/>
              </a:rPr>
              <a:t>高齢者の</a:t>
            </a:r>
            <a:r>
              <a:rPr lang="ja-JP" altLang="en-US" sz="3600" kern="0">
                <a:solidFill>
                  <a:schemeClr val="tx1"/>
                </a:solidFill>
                <a:latin typeface="HG丸ｺﾞｼｯｸM-PRO" panose="020F0600000000000000" pitchFamily="34" charset="-128"/>
                <a:ea typeface="HG丸ｺﾞｼｯｸM-PRO" panose="020F0600000000000000" pitchFamily="34" charset="-128"/>
              </a:rPr>
              <a:t>方は、約</a:t>
            </a:r>
            <a:endParaRPr lang="ja-JP" altLang="en-US" sz="3600" kern="0" dirty="0">
              <a:solidFill>
                <a:schemeClr val="tx1"/>
              </a:solidFill>
              <a:latin typeface="HG丸ｺﾞｼｯｸM-PRO" panose="020F0600000000000000" pitchFamily="34" charset="-128"/>
              <a:ea typeface="HG丸ｺﾞｼｯｸM-PRO" panose="020F0600000000000000" pitchFamily="34" charset="-128"/>
            </a:endParaRPr>
          </a:p>
        </p:txBody>
      </p:sp>
      <p:sp>
        <p:nvSpPr>
          <p:cNvPr id="20" name="タイトル 1">
            <a:extLst>
              <a:ext uri="{FF2B5EF4-FFF2-40B4-BE49-F238E27FC236}">
                <a16:creationId xmlns:a16="http://schemas.microsoft.com/office/drawing/2014/main" id="{6835D24B-A887-404B-9B90-EAA27F78D910}"/>
              </a:ext>
            </a:extLst>
          </p:cNvPr>
          <p:cNvSpPr txBox="1">
            <a:spLocks noChangeArrowheads="1"/>
          </p:cNvSpPr>
          <p:nvPr/>
        </p:nvSpPr>
        <p:spPr bwMode="auto">
          <a:xfrm>
            <a:off x="5838825" y="4217591"/>
            <a:ext cx="2490788" cy="889000"/>
          </a:xfrm>
          <a:prstGeom prst="rect">
            <a:avLst/>
          </a:prstGeom>
          <a:noFill/>
          <a:ln>
            <a:noFill/>
          </a:ln>
          <a:effectLst/>
        </p:spPr>
        <p:txBody>
          <a:bodyPr anchor="ctr"/>
          <a:lstStyle>
            <a:lvl1pPr algn="ctr" rtl="0" eaLnBrk="0" fontAlgn="base" hangingPunct="0">
              <a:spcBef>
                <a:spcPct val="0"/>
              </a:spcBef>
              <a:spcAft>
                <a:spcPct val="0"/>
              </a:spcAft>
              <a:defRPr kumimoji="1" sz="4400">
                <a:solidFill>
                  <a:schemeClr val="tx2"/>
                </a:solidFill>
                <a:latin typeface="HG丸ｺﾞｼｯｸM-PRO" panose="020F0600000000000000" pitchFamily="50" charset="-128"/>
                <a:ea typeface="+mj-ea"/>
                <a:cs typeface="+mj-cs"/>
              </a:defRPr>
            </a:lvl1pPr>
            <a:lvl2pPr algn="ctr" rtl="0" eaLnBrk="0" fontAlgn="base" hangingPunct="0">
              <a:spcBef>
                <a:spcPct val="0"/>
              </a:spcBef>
              <a:spcAft>
                <a:spcPct val="0"/>
              </a:spcAft>
              <a:defRPr kumimoji="1" sz="4400">
                <a:solidFill>
                  <a:schemeClr val="tx2"/>
                </a:solidFill>
                <a:latin typeface="HG丸ｺﾞｼｯｸM-PRO" panose="020F0600000000000000" pitchFamily="50" charset="-128"/>
                <a:ea typeface="ＭＳ Ｐゴシック" pitchFamily="50" charset="-128"/>
              </a:defRPr>
            </a:lvl2pPr>
            <a:lvl3pPr algn="ctr" rtl="0" eaLnBrk="0" fontAlgn="base" hangingPunct="0">
              <a:spcBef>
                <a:spcPct val="0"/>
              </a:spcBef>
              <a:spcAft>
                <a:spcPct val="0"/>
              </a:spcAft>
              <a:defRPr kumimoji="1" sz="4400">
                <a:solidFill>
                  <a:schemeClr val="tx2"/>
                </a:solidFill>
                <a:latin typeface="HG丸ｺﾞｼｯｸM-PRO" panose="020F0600000000000000" pitchFamily="50" charset="-128"/>
                <a:ea typeface="ＭＳ Ｐゴシック" pitchFamily="50" charset="-128"/>
              </a:defRPr>
            </a:lvl3pPr>
            <a:lvl4pPr algn="ctr" rtl="0" eaLnBrk="0" fontAlgn="base" hangingPunct="0">
              <a:spcBef>
                <a:spcPct val="0"/>
              </a:spcBef>
              <a:spcAft>
                <a:spcPct val="0"/>
              </a:spcAft>
              <a:defRPr kumimoji="1" sz="4400">
                <a:solidFill>
                  <a:schemeClr val="tx2"/>
                </a:solidFill>
                <a:latin typeface="HG丸ｺﾞｼｯｸM-PRO" panose="020F0600000000000000" pitchFamily="50" charset="-128"/>
                <a:ea typeface="ＭＳ Ｐゴシック" pitchFamily="50" charset="-128"/>
              </a:defRPr>
            </a:lvl4pPr>
            <a:lvl5pPr algn="ctr" rtl="0" eaLnBrk="0" fontAlgn="base" hangingPunct="0">
              <a:spcBef>
                <a:spcPct val="0"/>
              </a:spcBef>
              <a:spcAft>
                <a:spcPct val="0"/>
              </a:spcAft>
              <a:defRPr kumimoji="1" sz="4400">
                <a:solidFill>
                  <a:schemeClr val="tx2"/>
                </a:solidFill>
                <a:latin typeface="HG丸ｺﾞｼｯｸM-PRO" panose="020F0600000000000000" pitchFamily="50" charset="-128"/>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a:defRPr/>
            </a:pPr>
            <a:r>
              <a:rPr lang="ja-JP" altLang="en-US" sz="3600" kern="0" dirty="0">
                <a:solidFill>
                  <a:schemeClr val="tx1"/>
                </a:solidFill>
                <a:latin typeface="HG丸ｺﾞｼｯｸM-PRO" panose="020F0600000000000000" pitchFamily="34" charset="-128"/>
                <a:ea typeface="HG丸ｺﾞｼｯｸM-PRO" panose="020F0600000000000000" pitchFamily="34" charset="-128"/>
              </a:rPr>
              <a:t>人に１人と</a:t>
            </a:r>
          </a:p>
        </p:txBody>
      </p:sp>
      <p:sp>
        <p:nvSpPr>
          <p:cNvPr id="21" name="テキスト ボックス 20">
            <a:extLst>
              <a:ext uri="{FF2B5EF4-FFF2-40B4-BE49-F238E27FC236}">
                <a16:creationId xmlns:a16="http://schemas.microsoft.com/office/drawing/2014/main" id="{8EC3B2F9-0584-4A06-A8B3-1641FDBE4529}"/>
              </a:ext>
            </a:extLst>
          </p:cNvPr>
          <p:cNvSpPr txBox="1"/>
          <p:nvPr/>
        </p:nvSpPr>
        <p:spPr>
          <a:xfrm>
            <a:off x="485775" y="5436393"/>
            <a:ext cx="5287963" cy="646113"/>
          </a:xfrm>
          <a:prstGeom prst="rect">
            <a:avLst/>
          </a:prstGeom>
          <a:noFill/>
        </p:spPr>
        <p:txBody>
          <a:bodyPr>
            <a:spAutoFit/>
          </a:bodyPr>
          <a:lstStyle/>
          <a:p>
            <a:pPr>
              <a:defRPr/>
            </a:pPr>
            <a:r>
              <a:rPr lang="ja-JP" altLang="en-US" sz="3600" kern="0" dirty="0">
                <a:latin typeface="HG丸ｺﾞｼｯｸM-PRO" panose="020F0600000000000000" pitchFamily="34" charset="-128"/>
                <a:ea typeface="HG丸ｺﾞｼｯｸM-PRO" panose="020F0600000000000000" pitchFamily="34" charset="-128"/>
              </a:rPr>
              <a:t>なっています。</a:t>
            </a:r>
            <a:endParaRPr lang="ja-JP" altLang="en-US" sz="3600" dirty="0"/>
          </a:p>
        </p:txBody>
      </p:sp>
      <p:sp>
        <p:nvSpPr>
          <p:cNvPr id="23" name="正方形/長方形 22">
            <a:extLst>
              <a:ext uri="{FF2B5EF4-FFF2-40B4-BE49-F238E27FC236}">
                <a16:creationId xmlns:a16="http://schemas.microsoft.com/office/drawing/2014/main" id="{01053FC3-4206-4F21-B928-578DF23722BF}"/>
              </a:ext>
            </a:extLst>
          </p:cNvPr>
          <p:cNvSpPr/>
          <p:nvPr/>
        </p:nvSpPr>
        <p:spPr>
          <a:xfrm>
            <a:off x="4056063" y="2832100"/>
            <a:ext cx="1563687" cy="9540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正方形/長方形 23">
            <a:extLst>
              <a:ext uri="{FF2B5EF4-FFF2-40B4-BE49-F238E27FC236}">
                <a16:creationId xmlns:a16="http://schemas.microsoft.com/office/drawing/2014/main" id="{DD4EA203-4B40-4285-8604-6863157E3820}"/>
              </a:ext>
            </a:extLst>
          </p:cNvPr>
          <p:cNvSpPr/>
          <p:nvPr/>
        </p:nvSpPr>
        <p:spPr>
          <a:xfrm>
            <a:off x="492125" y="1584325"/>
            <a:ext cx="1563688" cy="9540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正方形/長方形 24">
            <a:extLst>
              <a:ext uri="{FF2B5EF4-FFF2-40B4-BE49-F238E27FC236}">
                <a16:creationId xmlns:a16="http://schemas.microsoft.com/office/drawing/2014/main" id="{4F8C58D1-7823-4430-84D4-3218C838D544}"/>
              </a:ext>
            </a:extLst>
          </p:cNvPr>
          <p:cNvSpPr/>
          <p:nvPr/>
        </p:nvSpPr>
        <p:spPr>
          <a:xfrm>
            <a:off x="4359275" y="4152900"/>
            <a:ext cx="1414463" cy="9540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テキスト ボックス 1"/>
          <p:cNvSpPr txBox="1">
            <a:spLocks noChangeArrowheads="1"/>
          </p:cNvSpPr>
          <p:nvPr/>
        </p:nvSpPr>
        <p:spPr bwMode="auto">
          <a:xfrm>
            <a:off x="615776" y="1645395"/>
            <a:ext cx="131638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spcBef>
                <a:spcPct val="0"/>
              </a:spcBef>
              <a:buFontTx/>
              <a:buNone/>
            </a:pPr>
            <a:r>
              <a:rPr lang="ja-JP" altLang="en-US" sz="4400" b="1" dirty="0">
                <a:ea typeface="HG丸ｺﾞｼｯｸM-PRO" panose="020F0600000000000000" pitchFamily="50" charset="-128"/>
              </a:rPr>
              <a:t>６５</a:t>
            </a:r>
          </a:p>
        </p:txBody>
      </p:sp>
      <p:sp>
        <p:nvSpPr>
          <p:cNvPr id="15" name="テキスト ボックス 14"/>
          <p:cNvSpPr txBox="1">
            <a:spLocks noChangeArrowheads="1"/>
          </p:cNvSpPr>
          <p:nvPr/>
        </p:nvSpPr>
        <p:spPr bwMode="auto">
          <a:xfrm>
            <a:off x="4179713" y="2929015"/>
            <a:ext cx="131638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spcBef>
                <a:spcPct val="0"/>
              </a:spcBef>
              <a:buFontTx/>
              <a:buNone/>
            </a:pPr>
            <a:r>
              <a:rPr lang="ja-JP" altLang="en-US" sz="4400" b="1" dirty="0">
                <a:ea typeface="HG丸ｺﾞｼｯｸM-PRO" panose="020F0600000000000000" pitchFamily="50" charset="-128"/>
              </a:rPr>
              <a:t>３０</a:t>
            </a:r>
          </a:p>
        </p:txBody>
      </p:sp>
      <p:sp>
        <p:nvSpPr>
          <p:cNvPr id="16" name="テキスト ボックス 15"/>
          <p:cNvSpPr txBox="1">
            <a:spLocks noChangeArrowheads="1"/>
          </p:cNvSpPr>
          <p:nvPr/>
        </p:nvSpPr>
        <p:spPr bwMode="auto">
          <a:xfrm>
            <a:off x="4549061" y="4049196"/>
            <a:ext cx="103105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lgn="ctr">
              <a:spcBef>
                <a:spcPct val="0"/>
              </a:spcBef>
              <a:buFontTx/>
              <a:buNone/>
            </a:pPr>
            <a:r>
              <a:rPr lang="ja-JP" altLang="en-US" sz="6600" dirty="0">
                <a:solidFill>
                  <a:srgbClr val="FF0000"/>
                </a:solidFill>
                <a:ea typeface="HG丸ｺﾞｼｯｸM-PRO" panose="020F0600000000000000" pitchFamily="50" charset="-128"/>
              </a:rPr>
              <a:t>４</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04B7D5-6C8E-4088-87F1-83C865B497A3}"/>
              </a:ext>
            </a:extLst>
          </p:cNvPr>
          <p:cNvSpPr>
            <a:spLocks noGrp="1"/>
          </p:cNvSpPr>
          <p:nvPr>
            <p:ph type="title"/>
          </p:nvPr>
        </p:nvSpPr>
        <p:spPr>
          <a:xfrm>
            <a:off x="457200" y="309687"/>
            <a:ext cx="8229600" cy="1607219"/>
          </a:xfrm>
        </p:spPr>
        <p:txBody>
          <a:bodyPr>
            <a:noAutofit/>
          </a:bodyPr>
          <a:lstStyle/>
          <a:p>
            <a:pPr>
              <a:defRPr/>
            </a:pPr>
            <a:r>
              <a:rPr lang="ja-JP" altLang="en-US" dirty="0">
                <a:ea typeface="HG丸ｺﾞｼｯｸM-PRO" panose="020F0600000000000000" pitchFamily="50" charset="-128"/>
              </a:rPr>
              <a:t>年齢を重ねると</a:t>
            </a:r>
            <a:r>
              <a:rPr lang="en-US" altLang="ja-JP" dirty="0">
                <a:ea typeface="HG丸ｺﾞｼｯｸM-PRO" panose="020F0600000000000000" pitchFamily="50" charset="-128"/>
              </a:rPr>
              <a:t/>
            </a:r>
            <a:br>
              <a:rPr lang="en-US" altLang="ja-JP" dirty="0">
                <a:ea typeface="HG丸ｺﾞｼｯｸM-PRO" panose="020F0600000000000000" pitchFamily="50" charset="-128"/>
              </a:rPr>
            </a:br>
            <a:r>
              <a:rPr lang="ja-JP" altLang="en-US" dirty="0">
                <a:ea typeface="HG丸ｺﾞｼｯｸM-PRO" panose="020F0600000000000000" pitchFamily="50" charset="-128"/>
              </a:rPr>
              <a:t>自然に身体が変化します</a:t>
            </a:r>
          </a:p>
        </p:txBody>
      </p:sp>
      <p:sp>
        <p:nvSpPr>
          <p:cNvPr id="12291" name="コンテンツ プレースホルダ 2"/>
          <p:cNvSpPr>
            <a:spLocks noGrp="1" noChangeArrowheads="1"/>
          </p:cNvSpPr>
          <p:nvPr>
            <p:ph idx="1"/>
          </p:nvPr>
        </p:nvSpPr>
        <p:spPr>
          <a:xfrm>
            <a:off x="300038" y="2133601"/>
            <a:ext cx="8229600" cy="4247728"/>
          </a:xfrm>
        </p:spPr>
        <p:txBody>
          <a:bodyPr/>
          <a:lstStyle/>
          <a:p>
            <a:r>
              <a:rPr lang="ja-JP" altLang="en-US" dirty="0">
                <a:ea typeface="HG丸ｺﾞｼｯｸM-PRO" panose="020F0600000000000000" pitchFamily="50" charset="-128"/>
              </a:rPr>
              <a:t>耳が聞こえにくくなる</a:t>
            </a:r>
            <a:endParaRPr lang="en-US" altLang="ja-JP" dirty="0">
              <a:ea typeface="HG丸ｺﾞｼｯｸM-PRO" panose="020F0600000000000000" pitchFamily="50" charset="-128"/>
            </a:endParaRPr>
          </a:p>
          <a:p>
            <a:r>
              <a:rPr lang="ja-JP" altLang="en-US" dirty="0">
                <a:ea typeface="HG丸ｺﾞｼｯｸM-PRO" panose="020F0600000000000000" pitchFamily="50" charset="-128"/>
              </a:rPr>
              <a:t>目が見えにくくなる</a:t>
            </a:r>
            <a:endParaRPr lang="en-US" altLang="ja-JP" dirty="0">
              <a:ea typeface="HG丸ｺﾞｼｯｸM-PRO" panose="020F0600000000000000" pitchFamily="50" charset="-128"/>
            </a:endParaRPr>
          </a:p>
          <a:p>
            <a:r>
              <a:rPr lang="ja-JP" altLang="en-US" dirty="0">
                <a:ea typeface="HG丸ｺﾞｼｯｸM-PRO" panose="020F0600000000000000" pitchFamily="50" charset="-128"/>
              </a:rPr>
              <a:t>動きがゆっくり</a:t>
            </a:r>
            <a:r>
              <a:rPr lang="ja-JP" altLang="en-US" dirty="0" err="1">
                <a:ea typeface="HG丸ｺﾞｼｯｸM-PRO" panose="020F0600000000000000" pitchFamily="50" charset="-128"/>
              </a:rPr>
              <a:t>になる</a:t>
            </a:r>
            <a:endParaRPr lang="en-US" altLang="ja-JP" dirty="0">
              <a:ea typeface="HG丸ｺﾞｼｯｸM-PRO" panose="020F0600000000000000" pitchFamily="50" charset="-128"/>
            </a:endParaRPr>
          </a:p>
          <a:p>
            <a:r>
              <a:rPr lang="ja-JP" altLang="en-US" dirty="0">
                <a:ea typeface="HG丸ｺﾞｼｯｸM-PRO" panose="020F0600000000000000" pitchFamily="50" charset="-128"/>
              </a:rPr>
              <a:t>しわがふえる</a:t>
            </a:r>
            <a:endParaRPr lang="en-US" altLang="ja-JP" dirty="0">
              <a:ea typeface="HG丸ｺﾞｼｯｸM-PRO" panose="020F0600000000000000" pitchFamily="50" charset="-128"/>
            </a:endParaRPr>
          </a:p>
          <a:p>
            <a:r>
              <a:rPr lang="ja-JP" altLang="en-US" dirty="0">
                <a:ea typeface="HG丸ｺﾞｼｯｸM-PRO" panose="020F0600000000000000" pitchFamily="50" charset="-128"/>
              </a:rPr>
              <a:t>しんどいと思うことが増える</a:t>
            </a:r>
            <a:endParaRPr lang="en-US" altLang="ja-JP" dirty="0">
              <a:ea typeface="HG丸ｺﾞｼｯｸM-PRO" panose="020F0600000000000000" pitchFamily="50" charset="-128"/>
            </a:endParaRPr>
          </a:p>
          <a:p>
            <a:r>
              <a:rPr lang="ja-JP" altLang="en-US" dirty="0">
                <a:ea typeface="HG丸ｺﾞｼｯｸM-PRO" panose="020F0600000000000000" pitchFamily="50" charset="-128"/>
              </a:rPr>
              <a:t>病気になりやすくなる</a:t>
            </a:r>
            <a:endParaRPr lang="en-US" altLang="ja-JP" dirty="0">
              <a:ea typeface="HG丸ｺﾞｼｯｸM-PRO" panose="020F0600000000000000" pitchFamily="50" charset="-128"/>
            </a:endParaRPr>
          </a:p>
          <a:p>
            <a:r>
              <a:rPr lang="ja-JP" altLang="en-US" dirty="0">
                <a:ea typeface="HG丸ｺﾞｼｯｸM-PRO" panose="020F0600000000000000" pitchFamily="50" charset="-128"/>
              </a:rPr>
              <a:t>忘れっぽくなる　　　その他いろいろ</a:t>
            </a:r>
          </a:p>
        </p:txBody>
      </p:sp>
      <p:pic>
        <p:nvPicPr>
          <p:cNvPr id="12292"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30900" y="1916906"/>
            <a:ext cx="27559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正方形/長方形 1"/>
          <p:cNvSpPr>
            <a:spLocks noChangeArrowheads="1"/>
          </p:cNvSpPr>
          <p:nvPr/>
        </p:nvSpPr>
        <p:spPr bwMode="auto">
          <a:xfrm>
            <a:off x="482600" y="422275"/>
            <a:ext cx="8424863" cy="196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lnSpc>
                <a:spcPct val="150000"/>
              </a:lnSpc>
              <a:spcBef>
                <a:spcPct val="0"/>
              </a:spcBef>
              <a:buFontTx/>
              <a:buNone/>
            </a:pPr>
            <a:r>
              <a:rPr lang="ja-JP" altLang="en-US" sz="3600" dirty="0">
                <a:ea typeface="HG丸ｺﾞｼｯｸM-PRO" panose="020F0600000000000000" pitchFamily="50" charset="-128"/>
              </a:rPr>
              <a:t>年をとると かかりやすい 病気の一つに </a:t>
            </a:r>
            <a:endParaRPr lang="en-US" altLang="ja-JP" sz="3600" dirty="0">
              <a:ea typeface="HG丸ｺﾞｼｯｸM-PRO" panose="020F0600000000000000" pitchFamily="50" charset="-128"/>
            </a:endParaRPr>
          </a:p>
          <a:p>
            <a:pPr>
              <a:lnSpc>
                <a:spcPct val="150000"/>
              </a:lnSpc>
              <a:spcBef>
                <a:spcPct val="0"/>
              </a:spcBef>
              <a:buFontTx/>
              <a:buNone/>
            </a:pPr>
            <a:r>
              <a:rPr lang="en-US" altLang="ja-JP" sz="4500" b="1" dirty="0">
                <a:solidFill>
                  <a:srgbClr val="FF0000"/>
                </a:solidFill>
                <a:ea typeface="HG丸ｺﾞｼｯｸM-PRO" panose="020F0600000000000000" pitchFamily="50" charset="-128"/>
              </a:rPr>
              <a:t>『 </a:t>
            </a:r>
            <a:r>
              <a:rPr lang="ja-JP" altLang="en-US" sz="4500" b="1" dirty="0">
                <a:solidFill>
                  <a:srgbClr val="FF0000"/>
                </a:solidFill>
                <a:ea typeface="HG丸ｺﾞｼｯｸM-PRO" panose="020F0600000000000000" pitchFamily="50" charset="-128"/>
              </a:rPr>
              <a:t>認知症 </a:t>
            </a:r>
            <a:r>
              <a:rPr lang="en-US" altLang="ja-JP" sz="4500" b="1" dirty="0">
                <a:solidFill>
                  <a:srgbClr val="FF0000"/>
                </a:solidFill>
                <a:ea typeface="HG丸ｺﾞｼｯｸM-PRO" panose="020F0600000000000000" pitchFamily="50" charset="-128"/>
              </a:rPr>
              <a:t>』</a:t>
            </a:r>
            <a:r>
              <a:rPr lang="ja-JP" altLang="en-US" sz="3300" dirty="0">
                <a:ea typeface="HG丸ｺﾞｼｯｸM-PRO" panose="020F0600000000000000" pitchFamily="50" charset="-128"/>
              </a:rPr>
              <a:t>という病気があります。</a:t>
            </a:r>
          </a:p>
        </p:txBody>
      </p:sp>
      <p:sp>
        <p:nvSpPr>
          <p:cNvPr id="14339" name="正方形/長方形 3"/>
          <p:cNvSpPr>
            <a:spLocks noChangeArrowheads="1"/>
          </p:cNvSpPr>
          <p:nvPr/>
        </p:nvSpPr>
        <p:spPr bwMode="auto">
          <a:xfrm>
            <a:off x="482600" y="2579688"/>
            <a:ext cx="3505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spcBef>
                <a:spcPct val="0"/>
              </a:spcBef>
              <a:buFontTx/>
              <a:buNone/>
            </a:pPr>
            <a:r>
              <a:rPr lang="ja-JP" altLang="en-US" b="1" dirty="0">
                <a:ea typeface="HG丸ｺﾞｼｯｸM-PRO" panose="020F0600000000000000" pitchFamily="50" charset="-128"/>
              </a:rPr>
              <a:t>その原因は・・・ </a:t>
            </a:r>
            <a:endParaRPr lang="ja-JP" altLang="en-US" b="1" dirty="0">
              <a:latin typeface="Arial" panose="020B0604020202020204" pitchFamily="34" charset="0"/>
            </a:endParaRPr>
          </a:p>
        </p:txBody>
      </p:sp>
      <p:sp>
        <p:nvSpPr>
          <p:cNvPr id="10" name="正方形/長方形 9">
            <a:extLst>
              <a:ext uri="{FF2B5EF4-FFF2-40B4-BE49-F238E27FC236}">
                <a16:creationId xmlns:a16="http://schemas.microsoft.com/office/drawing/2014/main" id="{9F0484B2-5FB4-44B2-93A3-BC406D7F6B9F}"/>
              </a:ext>
            </a:extLst>
          </p:cNvPr>
          <p:cNvSpPr/>
          <p:nvPr/>
        </p:nvSpPr>
        <p:spPr>
          <a:xfrm>
            <a:off x="439738" y="3251200"/>
            <a:ext cx="6821487" cy="2070100"/>
          </a:xfrm>
          <a:prstGeom prst="rect">
            <a:avLst/>
          </a:prstGeom>
          <a:solidFill>
            <a:srgbClr val="FFFD78">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341" name="正方形/長方形 5"/>
          <p:cNvSpPr>
            <a:spLocks noChangeArrowheads="1"/>
          </p:cNvSpPr>
          <p:nvPr/>
        </p:nvSpPr>
        <p:spPr bwMode="auto">
          <a:xfrm>
            <a:off x="631825" y="3367088"/>
            <a:ext cx="671195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spcBef>
                <a:spcPct val="0"/>
              </a:spcBef>
              <a:buFontTx/>
              <a:buNone/>
            </a:pPr>
            <a:r>
              <a:rPr lang="en-US" altLang="ja-JP" sz="2800" b="1" dirty="0">
                <a:ea typeface="HG丸ｺﾞｼｯｸM-PRO" panose="020F0600000000000000" pitchFamily="50" charset="-128"/>
              </a:rPr>
              <a:t>『 </a:t>
            </a:r>
            <a:r>
              <a:rPr lang="ja-JP" altLang="en-US" sz="2800" b="1" dirty="0">
                <a:ea typeface="HG丸ｺﾞｼｯｸM-PRO" panose="020F0600000000000000" pitchFamily="50" charset="-128"/>
              </a:rPr>
              <a:t>脳の細胞が減ったり、脳の病気等で障害を受けて、脳の働きが悪くなってしまうこと </a:t>
            </a:r>
            <a:r>
              <a:rPr lang="en-US" altLang="ja-JP" sz="2800" b="1" dirty="0">
                <a:ea typeface="HG丸ｺﾞｼｯｸM-PRO" panose="020F0600000000000000" pitchFamily="50" charset="-128"/>
              </a:rPr>
              <a:t>』</a:t>
            </a:r>
          </a:p>
        </p:txBody>
      </p:sp>
      <p:sp>
        <p:nvSpPr>
          <p:cNvPr id="14342" name="正方形/長方形 13"/>
          <p:cNvSpPr>
            <a:spLocks noChangeArrowheads="1"/>
          </p:cNvSpPr>
          <p:nvPr/>
        </p:nvSpPr>
        <p:spPr bwMode="auto">
          <a:xfrm>
            <a:off x="482600" y="5517232"/>
            <a:ext cx="788035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spcBef>
                <a:spcPct val="0"/>
              </a:spcBef>
              <a:buFontTx/>
              <a:buNone/>
            </a:pPr>
            <a:r>
              <a:rPr lang="ja-JP" altLang="en-US" sz="2800" b="1" dirty="0">
                <a:ea typeface="HG丸ｺﾞｼｯｸM-PRO" panose="020F0600000000000000" pitchFamily="50" charset="-128"/>
              </a:rPr>
              <a:t>認知症になると、</a:t>
            </a:r>
            <a:endParaRPr lang="en-US" altLang="ja-JP" sz="2800" b="1" dirty="0">
              <a:ea typeface="HG丸ｺﾞｼｯｸM-PRO" panose="020F0600000000000000" pitchFamily="50" charset="-128"/>
            </a:endParaRPr>
          </a:p>
          <a:p>
            <a:pPr>
              <a:spcBef>
                <a:spcPct val="0"/>
              </a:spcBef>
              <a:buFontTx/>
              <a:buNone/>
            </a:pPr>
            <a:r>
              <a:rPr lang="ja-JP" altLang="en-US" sz="2800" b="1" dirty="0">
                <a:ea typeface="HG丸ｺﾞｼｯｸM-PRO" panose="020F0600000000000000" pitchFamily="50" charset="-128"/>
              </a:rPr>
              <a:t>生活をする上での困りごとが出てきます。 </a:t>
            </a:r>
            <a:endParaRPr lang="ja-JP" altLang="en-US" sz="2800" b="1" dirty="0">
              <a:latin typeface="Arial" panose="020B0604020202020204" pitchFamily="34" charset="0"/>
            </a:endParaRPr>
          </a:p>
        </p:txBody>
      </p:sp>
      <p:pic>
        <p:nvPicPr>
          <p:cNvPr id="14343" name="Picture 4" descr="PowerPoint プレゼンテーショ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1015" y="3430172"/>
            <a:ext cx="1496448"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テキスト ボックス 1"/>
          <p:cNvSpPr txBox="1">
            <a:spLocks noChangeArrowheads="1"/>
          </p:cNvSpPr>
          <p:nvPr/>
        </p:nvSpPr>
        <p:spPr bwMode="auto">
          <a:xfrm>
            <a:off x="1103313" y="4806950"/>
            <a:ext cx="5494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spcBef>
                <a:spcPct val="0"/>
              </a:spcBef>
              <a:buFontTx/>
              <a:buNone/>
            </a:pPr>
            <a:r>
              <a:rPr lang="ja-JP" altLang="en-US" sz="1800">
                <a:ea typeface="HG丸ｺﾞｼｯｸM-PRO" panose="020F0600000000000000" pitchFamily="50" charset="-128"/>
              </a:rPr>
              <a:t>（アルツハイマー型認知症、脳血管性認知症など）</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noChangeArrowheads="1"/>
          </p:cNvSpPr>
          <p:nvPr>
            <p:ph type="title"/>
          </p:nvPr>
        </p:nvSpPr>
        <p:spPr>
          <a:xfrm>
            <a:off x="291307" y="1700808"/>
            <a:ext cx="8561387" cy="1373187"/>
          </a:xfrm>
        </p:spPr>
        <p:txBody>
          <a:bodyPr/>
          <a:lstStyle/>
          <a:p>
            <a:r>
              <a:rPr lang="ja-JP" altLang="en-US" dirty="0">
                <a:solidFill>
                  <a:srgbClr val="FF0000"/>
                </a:solidFill>
                <a:ea typeface="HG丸ｺﾞｼｯｸM-PRO" panose="020F0600000000000000" pitchFamily="50" charset="-128"/>
              </a:rPr>
              <a:t>認知症</a:t>
            </a:r>
            <a:r>
              <a:rPr lang="ja-JP" altLang="en-US" sz="4000" dirty="0">
                <a:solidFill>
                  <a:schemeClr val="tx1"/>
                </a:solidFill>
                <a:ea typeface="HG丸ｺﾞｼｯｸM-PRO" panose="020F0600000000000000" pitchFamily="50" charset="-128"/>
              </a:rPr>
              <a:t>がどのような病気か</a:t>
            </a:r>
            <a:r>
              <a:rPr lang="en-US" altLang="ja-JP" sz="4000" dirty="0">
                <a:solidFill>
                  <a:schemeClr val="tx1"/>
                </a:solidFill>
                <a:ea typeface="HG丸ｺﾞｼｯｸM-PRO" panose="020F0600000000000000" pitchFamily="50" charset="-128"/>
              </a:rPr>
              <a:t/>
            </a:r>
            <a:br>
              <a:rPr lang="en-US" altLang="ja-JP" sz="4000" dirty="0">
                <a:solidFill>
                  <a:schemeClr val="tx1"/>
                </a:solidFill>
                <a:ea typeface="HG丸ｺﾞｼｯｸM-PRO" panose="020F0600000000000000" pitchFamily="50" charset="-128"/>
              </a:rPr>
            </a:br>
            <a:r>
              <a:rPr lang="ja-JP" altLang="en-US" sz="4000" dirty="0">
                <a:solidFill>
                  <a:schemeClr val="tx1"/>
                </a:solidFill>
                <a:ea typeface="HG丸ｺﾞｼｯｸM-PRO" panose="020F0600000000000000" pitchFamily="50" charset="-128"/>
              </a:rPr>
              <a:t>知っていますか？</a:t>
            </a:r>
          </a:p>
        </p:txBody>
      </p:sp>
      <p:sp>
        <p:nvSpPr>
          <p:cNvPr id="11" name="正方形/長方形 10">
            <a:extLst>
              <a:ext uri="{FF2B5EF4-FFF2-40B4-BE49-F238E27FC236}">
                <a16:creationId xmlns:a16="http://schemas.microsoft.com/office/drawing/2014/main" id="{BCF72DC7-248D-4526-8804-68740E738D0F}"/>
              </a:ext>
            </a:extLst>
          </p:cNvPr>
          <p:cNvSpPr/>
          <p:nvPr/>
        </p:nvSpPr>
        <p:spPr>
          <a:xfrm rot="2163435">
            <a:off x="7641892" y="2898525"/>
            <a:ext cx="1230313" cy="1323975"/>
          </a:xfrm>
          <a:prstGeom prst="rect">
            <a:avLst/>
          </a:prstGeom>
          <a:noFill/>
        </p:spPr>
        <p:txBody>
          <a:bodyP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a:defRPr/>
            </a:pPr>
            <a:r>
              <a:rPr lang="ja-JP" altLang="en-US" sz="8000" b="1" dirty="0">
                <a:ln w="0"/>
                <a:solidFill>
                  <a:srgbClr val="FF0000"/>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a:t>
            </a:r>
          </a:p>
        </p:txBody>
      </p:sp>
      <p:sp>
        <p:nvSpPr>
          <p:cNvPr id="12" name="正方形/長方形 11">
            <a:extLst>
              <a:ext uri="{FF2B5EF4-FFF2-40B4-BE49-F238E27FC236}">
                <a16:creationId xmlns:a16="http://schemas.microsoft.com/office/drawing/2014/main" id="{F4E16AF5-AF03-4811-A131-C386217F188B}"/>
              </a:ext>
            </a:extLst>
          </p:cNvPr>
          <p:cNvSpPr/>
          <p:nvPr/>
        </p:nvSpPr>
        <p:spPr>
          <a:xfrm rot="1556346">
            <a:off x="835025" y="301625"/>
            <a:ext cx="1230313" cy="1862138"/>
          </a:xfrm>
          <a:prstGeom prst="rect">
            <a:avLst/>
          </a:prstGeom>
          <a:noFill/>
        </p:spPr>
        <p:txBody>
          <a:bodyP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a:defRPr/>
            </a:pPr>
            <a:r>
              <a:rPr lang="ja-JP" altLang="en-US" sz="11500" b="1" dirty="0">
                <a:ln w="0"/>
                <a:solidFill>
                  <a:srgbClr val="0070C0"/>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a:t>
            </a:r>
          </a:p>
        </p:txBody>
      </p:sp>
      <p:sp>
        <p:nvSpPr>
          <p:cNvPr id="13" name="正方形/長方形 12">
            <a:extLst>
              <a:ext uri="{FF2B5EF4-FFF2-40B4-BE49-F238E27FC236}">
                <a16:creationId xmlns:a16="http://schemas.microsoft.com/office/drawing/2014/main" id="{5932EB85-D578-421E-8F08-A2DA19B75DC9}"/>
              </a:ext>
            </a:extLst>
          </p:cNvPr>
          <p:cNvSpPr/>
          <p:nvPr/>
        </p:nvSpPr>
        <p:spPr>
          <a:xfrm>
            <a:off x="569911" y="3429000"/>
            <a:ext cx="8004175" cy="229711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正方形/長方形 13">
            <a:extLst>
              <a:ext uri="{FF2B5EF4-FFF2-40B4-BE49-F238E27FC236}">
                <a16:creationId xmlns:a16="http://schemas.microsoft.com/office/drawing/2014/main" id="{5D86C31B-9FD0-47F2-8150-405C431DEBF9}"/>
              </a:ext>
            </a:extLst>
          </p:cNvPr>
          <p:cNvSpPr/>
          <p:nvPr/>
        </p:nvSpPr>
        <p:spPr>
          <a:xfrm rot="20082715">
            <a:off x="338695" y="4631652"/>
            <a:ext cx="1231900" cy="1862137"/>
          </a:xfrm>
          <a:prstGeom prst="rect">
            <a:avLst/>
          </a:prstGeom>
          <a:noFill/>
        </p:spPr>
        <p:txBody>
          <a:bodyP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a:defRPr/>
            </a:pPr>
            <a:r>
              <a:rPr lang="ja-JP" altLang="en-US" sz="11500" b="1" dirty="0">
                <a:ln w="0"/>
                <a:solidFill>
                  <a:srgbClr val="FFFF00"/>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D05A4420-B10D-43FB-9506-E80291EC0755}"/>
              </a:ext>
            </a:extLst>
          </p:cNvPr>
          <p:cNvSpPr/>
          <p:nvPr/>
        </p:nvSpPr>
        <p:spPr>
          <a:xfrm>
            <a:off x="5424488" y="3341688"/>
            <a:ext cx="1135062" cy="9540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タイトル 1">
            <a:extLst>
              <a:ext uri="{FF2B5EF4-FFF2-40B4-BE49-F238E27FC236}">
                <a16:creationId xmlns:a16="http://schemas.microsoft.com/office/drawing/2014/main" id="{2B7C928A-6223-4B47-BC97-1299A3120018}"/>
              </a:ext>
            </a:extLst>
          </p:cNvPr>
          <p:cNvSpPr txBox="1">
            <a:spLocks noChangeArrowheads="1"/>
          </p:cNvSpPr>
          <p:nvPr/>
        </p:nvSpPr>
        <p:spPr bwMode="auto">
          <a:xfrm>
            <a:off x="6559550" y="3568700"/>
            <a:ext cx="2293938" cy="889000"/>
          </a:xfrm>
          <a:prstGeom prst="rect">
            <a:avLst/>
          </a:prstGeom>
          <a:noFill/>
          <a:ln>
            <a:noFill/>
          </a:ln>
          <a:effectLst/>
        </p:spPr>
        <p:txBody>
          <a:bodyPr anchor="ctr"/>
          <a:lstStyle>
            <a:lvl1pPr algn="ctr" rtl="0" eaLnBrk="0" fontAlgn="base" hangingPunct="0">
              <a:spcBef>
                <a:spcPct val="0"/>
              </a:spcBef>
              <a:spcAft>
                <a:spcPct val="0"/>
              </a:spcAft>
              <a:defRPr kumimoji="1" sz="4400">
                <a:solidFill>
                  <a:schemeClr val="tx2"/>
                </a:solidFill>
                <a:latin typeface="HG丸ｺﾞｼｯｸM-PRO" panose="020F0600000000000000" pitchFamily="50" charset="-128"/>
                <a:ea typeface="+mj-ea"/>
                <a:cs typeface="+mj-cs"/>
              </a:defRPr>
            </a:lvl1pPr>
            <a:lvl2pPr algn="ctr" rtl="0" eaLnBrk="0" fontAlgn="base" hangingPunct="0">
              <a:spcBef>
                <a:spcPct val="0"/>
              </a:spcBef>
              <a:spcAft>
                <a:spcPct val="0"/>
              </a:spcAft>
              <a:defRPr kumimoji="1" sz="4400">
                <a:solidFill>
                  <a:schemeClr val="tx2"/>
                </a:solidFill>
                <a:latin typeface="HG丸ｺﾞｼｯｸM-PRO" panose="020F0600000000000000" pitchFamily="50" charset="-128"/>
                <a:ea typeface="ＭＳ Ｐゴシック" pitchFamily="50" charset="-128"/>
              </a:defRPr>
            </a:lvl2pPr>
            <a:lvl3pPr algn="ctr" rtl="0" eaLnBrk="0" fontAlgn="base" hangingPunct="0">
              <a:spcBef>
                <a:spcPct val="0"/>
              </a:spcBef>
              <a:spcAft>
                <a:spcPct val="0"/>
              </a:spcAft>
              <a:defRPr kumimoji="1" sz="4400">
                <a:solidFill>
                  <a:schemeClr val="tx2"/>
                </a:solidFill>
                <a:latin typeface="HG丸ｺﾞｼｯｸM-PRO" panose="020F0600000000000000" pitchFamily="50" charset="-128"/>
                <a:ea typeface="ＭＳ Ｐゴシック" pitchFamily="50" charset="-128"/>
              </a:defRPr>
            </a:lvl3pPr>
            <a:lvl4pPr algn="ctr" rtl="0" eaLnBrk="0" fontAlgn="base" hangingPunct="0">
              <a:spcBef>
                <a:spcPct val="0"/>
              </a:spcBef>
              <a:spcAft>
                <a:spcPct val="0"/>
              </a:spcAft>
              <a:defRPr kumimoji="1" sz="4400">
                <a:solidFill>
                  <a:schemeClr val="tx2"/>
                </a:solidFill>
                <a:latin typeface="HG丸ｺﾞｼｯｸM-PRO" panose="020F0600000000000000" pitchFamily="50" charset="-128"/>
                <a:ea typeface="ＭＳ Ｐゴシック" pitchFamily="50" charset="-128"/>
              </a:defRPr>
            </a:lvl4pPr>
            <a:lvl5pPr algn="ctr" rtl="0" eaLnBrk="0" fontAlgn="base" hangingPunct="0">
              <a:spcBef>
                <a:spcPct val="0"/>
              </a:spcBef>
              <a:spcAft>
                <a:spcPct val="0"/>
              </a:spcAft>
              <a:defRPr kumimoji="1" sz="4400">
                <a:solidFill>
                  <a:schemeClr val="tx2"/>
                </a:solidFill>
                <a:latin typeface="HG丸ｺﾞｼｯｸM-PRO" panose="020F0600000000000000" pitchFamily="50" charset="-128"/>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a:defRPr/>
            </a:pPr>
            <a:r>
              <a:rPr lang="ja-JP" altLang="en-US" sz="2800" u="sng" kern="0" dirty="0">
                <a:solidFill>
                  <a:schemeClr val="tx1"/>
                </a:solidFill>
                <a:latin typeface="HG丸ｺﾞｼｯｸM-PRO" panose="020F0600000000000000" pitchFamily="34" charset="-128"/>
                <a:ea typeface="HG丸ｺﾞｼｯｸM-PRO" panose="020F0600000000000000" pitchFamily="34" charset="-128"/>
              </a:rPr>
              <a:t>人に一人が</a:t>
            </a:r>
          </a:p>
        </p:txBody>
      </p:sp>
      <p:pic>
        <p:nvPicPr>
          <p:cNvPr id="18436" name="コンテンツ プレースホルダー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2374900"/>
            <a:ext cx="4824412"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14529DBD-930A-4B86-9D3B-72DC6A93C9DE}"/>
              </a:ext>
            </a:extLst>
          </p:cNvPr>
          <p:cNvSpPr txBox="1"/>
          <p:nvPr/>
        </p:nvSpPr>
        <p:spPr>
          <a:xfrm>
            <a:off x="5024438" y="5216525"/>
            <a:ext cx="4119562" cy="523875"/>
          </a:xfrm>
          <a:prstGeom prst="rect">
            <a:avLst/>
          </a:prstGeom>
          <a:noFill/>
        </p:spPr>
        <p:txBody>
          <a:bodyPr>
            <a:spAutoFit/>
          </a:bodyPr>
          <a:lstStyle/>
          <a:p>
            <a:pPr>
              <a:defRPr/>
            </a:pPr>
            <a:r>
              <a:rPr lang="ja-JP" altLang="en-US" sz="2800" u="sng" kern="0" dirty="0">
                <a:latin typeface="HG丸ｺﾞｼｯｸM-PRO" panose="020F0600000000000000" pitchFamily="34" charset="-128"/>
                <a:ea typeface="HG丸ｺﾞｼｯｸM-PRO" panose="020F0600000000000000" pitchFamily="34" charset="-128"/>
              </a:rPr>
              <a:t>来ると言われています。</a:t>
            </a:r>
            <a:endParaRPr lang="ja-JP" altLang="en-US" sz="2800" u="sng" dirty="0">
              <a:ea typeface="ＭＳ Ｐゴシック" panose="020B0600070205080204" pitchFamily="34" charset="-128"/>
            </a:endParaRPr>
          </a:p>
        </p:txBody>
      </p:sp>
      <p:sp>
        <p:nvSpPr>
          <p:cNvPr id="12" name="テキスト ボックス 11">
            <a:extLst>
              <a:ext uri="{FF2B5EF4-FFF2-40B4-BE49-F238E27FC236}">
                <a16:creationId xmlns:a16="http://schemas.microsoft.com/office/drawing/2014/main" id="{FBAE22AD-775D-4686-8E0A-D176D40D1C96}"/>
              </a:ext>
            </a:extLst>
          </p:cNvPr>
          <p:cNvSpPr txBox="1"/>
          <p:nvPr/>
        </p:nvSpPr>
        <p:spPr>
          <a:xfrm>
            <a:off x="455613" y="1282700"/>
            <a:ext cx="8397875" cy="954088"/>
          </a:xfrm>
          <a:prstGeom prst="rect">
            <a:avLst/>
          </a:prstGeom>
          <a:noFill/>
        </p:spPr>
        <p:txBody>
          <a:bodyPr>
            <a:spAutoFit/>
          </a:bodyPr>
          <a:lstStyle/>
          <a:p>
            <a:pPr>
              <a:defRPr/>
            </a:pPr>
            <a:r>
              <a:rPr lang="ja-JP" altLang="en-US" sz="2800" kern="0" dirty="0">
                <a:latin typeface="HG丸ｺﾞｼｯｸM-PRO" panose="020F0600000000000000" pitchFamily="34" charset="-128"/>
                <a:ea typeface="HG丸ｺﾞｼｯｸM-PRO" panose="020F0600000000000000" pitchFamily="34" charset="-128"/>
              </a:rPr>
              <a:t>年齢が上がるにつれて認知症の方は増加し、</a:t>
            </a:r>
            <a:r>
              <a:rPr lang="en-US" altLang="ja-JP" sz="2800" kern="0" dirty="0">
                <a:latin typeface="HG丸ｺﾞｼｯｸM-PRO" panose="020F0600000000000000" pitchFamily="34" charset="-128"/>
                <a:ea typeface="HG丸ｺﾞｼｯｸM-PRO" panose="020F0600000000000000" pitchFamily="34" charset="-128"/>
              </a:rPr>
              <a:t>85</a:t>
            </a:r>
            <a:r>
              <a:rPr lang="ja-JP" altLang="en-US" sz="2800" kern="0" dirty="0">
                <a:latin typeface="HG丸ｺﾞｼｯｸM-PRO" panose="020F0600000000000000" pitchFamily="34" charset="-128"/>
                <a:ea typeface="HG丸ｺﾞｼｯｸM-PRO" panose="020F0600000000000000" pitchFamily="34" charset="-128"/>
              </a:rPr>
              <a:t>歳を過ぎると</a:t>
            </a:r>
            <a:r>
              <a:rPr lang="en-US" altLang="ja-JP" sz="2800" kern="0" dirty="0">
                <a:latin typeface="HG丸ｺﾞｼｯｸM-PRO" panose="020F0600000000000000" pitchFamily="34" charset="-128"/>
                <a:ea typeface="HG丸ｺﾞｼｯｸM-PRO" panose="020F0600000000000000" pitchFamily="34" charset="-128"/>
              </a:rPr>
              <a:t>4</a:t>
            </a:r>
            <a:r>
              <a:rPr lang="ja-JP" altLang="en-US" sz="2800" kern="0" dirty="0">
                <a:latin typeface="HG丸ｺﾞｼｯｸM-PRO" panose="020F0600000000000000" pitchFamily="34" charset="-128"/>
                <a:ea typeface="HG丸ｺﾞｼｯｸM-PRO" panose="020F0600000000000000" pitchFamily="34" charset="-128"/>
              </a:rPr>
              <a:t>割以上の方が認知症になっています。</a:t>
            </a:r>
            <a:endParaRPr lang="ja-JP" altLang="en-US" sz="2800" dirty="0">
              <a:ea typeface="ＭＳ Ｐゴシック" panose="020B0600070205080204" pitchFamily="34" charset="-128"/>
            </a:endParaRPr>
          </a:p>
        </p:txBody>
      </p:sp>
      <p:sp>
        <p:nvSpPr>
          <p:cNvPr id="13" name="テキスト ボックス 12">
            <a:extLst>
              <a:ext uri="{FF2B5EF4-FFF2-40B4-BE49-F238E27FC236}">
                <a16:creationId xmlns:a16="http://schemas.microsoft.com/office/drawing/2014/main" id="{5A32DCB1-E13C-4FD7-89A1-22A42CC5954E}"/>
              </a:ext>
            </a:extLst>
          </p:cNvPr>
          <p:cNvSpPr txBox="1"/>
          <p:nvPr/>
        </p:nvSpPr>
        <p:spPr>
          <a:xfrm>
            <a:off x="5292725" y="2728913"/>
            <a:ext cx="2413000" cy="522287"/>
          </a:xfrm>
          <a:prstGeom prst="rect">
            <a:avLst/>
          </a:prstGeom>
          <a:noFill/>
        </p:spPr>
        <p:txBody>
          <a:bodyPr>
            <a:spAutoFit/>
          </a:bodyPr>
          <a:lstStyle/>
          <a:p>
            <a:pPr>
              <a:defRPr/>
            </a:pPr>
            <a:r>
              <a:rPr lang="en-US" altLang="ja-JP" sz="2800" u="sng" kern="0" dirty="0">
                <a:latin typeface="HG丸ｺﾞｼｯｸM-PRO" panose="020F0600000000000000" pitchFamily="34" charset="-128"/>
                <a:ea typeface="HG丸ｺﾞｼｯｸM-PRO" panose="020F0600000000000000" pitchFamily="34" charset="-128"/>
              </a:rPr>
              <a:t>2025</a:t>
            </a:r>
            <a:r>
              <a:rPr lang="ja-JP" altLang="en-US" sz="2800" u="sng" kern="0" dirty="0">
                <a:latin typeface="HG丸ｺﾞｼｯｸM-PRO" panose="020F0600000000000000" pitchFamily="34" charset="-128"/>
                <a:ea typeface="HG丸ｺﾞｼｯｸM-PRO" panose="020F0600000000000000" pitchFamily="34" charset="-128"/>
              </a:rPr>
              <a:t>年には</a:t>
            </a:r>
            <a:endParaRPr lang="ja-JP" altLang="en-US" sz="2800" u="sng" dirty="0">
              <a:ea typeface="ＭＳ Ｐゴシック" panose="020B0600070205080204" pitchFamily="34" charset="-128"/>
            </a:endParaRPr>
          </a:p>
        </p:txBody>
      </p:sp>
      <p:sp>
        <p:nvSpPr>
          <p:cNvPr id="15" name="テキスト ボックス 14">
            <a:extLst>
              <a:ext uri="{FF2B5EF4-FFF2-40B4-BE49-F238E27FC236}">
                <a16:creationId xmlns:a16="http://schemas.microsoft.com/office/drawing/2014/main" id="{67710D6D-B15D-4C6A-AA5D-FC8E91B2DA07}"/>
              </a:ext>
            </a:extLst>
          </p:cNvPr>
          <p:cNvSpPr txBox="1"/>
          <p:nvPr/>
        </p:nvSpPr>
        <p:spPr>
          <a:xfrm>
            <a:off x="5192713" y="4548188"/>
            <a:ext cx="3549650" cy="523875"/>
          </a:xfrm>
          <a:prstGeom prst="rect">
            <a:avLst/>
          </a:prstGeom>
          <a:noFill/>
        </p:spPr>
        <p:txBody>
          <a:bodyPr>
            <a:spAutoFit/>
          </a:bodyPr>
          <a:lstStyle/>
          <a:p>
            <a:pPr>
              <a:defRPr/>
            </a:pPr>
            <a:r>
              <a:rPr lang="ja-JP" altLang="en-US" sz="2800" u="sng" kern="0" dirty="0">
                <a:latin typeface="HG丸ｺﾞｼｯｸM-PRO" panose="020F0600000000000000" pitchFamily="34" charset="-128"/>
                <a:ea typeface="HG丸ｺﾞｼｯｸM-PRO" panose="020F0600000000000000" pitchFamily="34" charset="-128"/>
              </a:rPr>
              <a:t>認知症になる時代が</a:t>
            </a:r>
            <a:endParaRPr lang="ja-JP" altLang="en-US" sz="2800" u="sng" dirty="0"/>
          </a:p>
        </p:txBody>
      </p:sp>
      <p:sp>
        <p:nvSpPr>
          <p:cNvPr id="10" name="正方形/長方形 9">
            <a:extLst>
              <a:ext uri="{FF2B5EF4-FFF2-40B4-BE49-F238E27FC236}">
                <a16:creationId xmlns:a16="http://schemas.microsoft.com/office/drawing/2014/main" id="{34F3221B-D31C-44F4-9F8D-FB9623DF1180}"/>
              </a:ext>
            </a:extLst>
          </p:cNvPr>
          <p:cNvSpPr/>
          <p:nvPr/>
        </p:nvSpPr>
        <p:spPr>
          <a:xfrm>
            <a:off x="468313" y="393700"/>
            <a:ext cx="8207375" cy="719138"/>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3200" dirty="0">
                <a:latin typeface="HGMaruGothicMPRO" panose="020F0600000000000000" pitchFamily="34" charset="-128"/>
                <a:ea typeface="HGMaruGothicMPRO" panose="020F0600000000000000" pitchFamily="34" charset="-128"/>
              </a:rPr>
              <a:t>　</a:t>
            </a:r>
            <a:r>
              <a:rPr lang="ja-JP" altLang="en-US" sz="3600" b="1" dirty="0">
                <a:latin typeface="HGMaruGothicMPRO" panose="020F0600000000000000" pitchFamily="34" charset="-128"/>
                <a:ea typeface="HGMaruGothicMPRO" panose="020F0600000000000000" pitchFamily="34" charset="-128"/>
              </a:rPr>
              <a:t>全国の認知症患者数</a:t>
            </a:r>
            <a:endParaRPr lang="ja-JP" altLang="en-US" sz="3200" b="1" dirty="0">
              <a:latin typeface="HGMaruGothicMPRO" panose="020F0600000000000000" pitchFamily="34" charset="-128"/>
              <a:ea typeface="HGMaruGothicMPRO" panose="020F0600000000000000" pitchFamily="34" charset="-128"/>
            </a:endParaRPr>
          </a:p>
        </p:txBody>
      </p:sp>
      <p:sp>
        <p:nvSpPr>
          <p:cNvPr id="14" name="テキスト ボックス 13"/>
          <p:cNvSpPr txBox="1">
            <a:spLocks noChangeArrowheads="1"/>
          </p:cNvSpPr>
          <p:nvPr/>
        </p:nvSpPr>
        <p:spPr bwMode="auto">
          <a:xfrm>
            <a:off x="5474891" y="3228405"/>
            <a:ext cx="103425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spcBef>
                <a:spcPct val="0"/>
              </a:spcBef>
              <a:buFontTx/>
              <a:buNone/>
            </a:pPr>
            <a:r>
              <a:rPr lang="ja-JP" altLang="en-US" sz="6600" b="1" dirty="0">
                <a:solidFill>
                  <a:srgbClr val="FF0000"/>
                </a:solidFill>
                <a:ea typeface="HG丸ｺﾞｼｯｸM-PRO" panose="020F0600000000000000" pitchFamily="50" charset="-128"/>
              </a:rPr>
              <a:t>５</a:t>
            </a:r>
          </a:p>
        </p:txBody>
      </p:sp>
      <p:sp>
        <p:nvSpPr>
          <p:cNvPr id="18443" name="テキスト ボックス 15"/>
          <p:cNvSpPr txBox="1">
            <a:spLocks noChangeArrowheads="1"/>
          </p:cNvSpPr>
          <p:nvPr/>
        </p:nvSpPr>
        <p:spPr bwMode="auto">
          <a:xfrm>
            <a:off x="6129338" y="5886450"/>
            <a:ext cx="272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spcBef>
                <a:spcPct val="0"/>
              </a:spcBef>
              <a:buFontTx/>
              <a:buNone/>
            </a:pPr>
            <a:r>
              <a:rPr lang="ja-JP" altLang="en-US" sz="1800">
                <a:ea typeface="HG丸ｺﾞｼｯｸM-PRO" panose="020F0600000000000000" pitchFamily="50" charset="-128"/>
              </a:rPr>
              <a:t>（認知症予備軍を含む）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know01.com/wp-content/uploads/2016/02/A__4912a3ab61d71.bm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90650" y="2057400"/>
            <a:ext cx="6178550" cy="4387850"/>
          </a:xfrm>
          <a:noFill/>
          <a:extLst>
            <a:ext uri="{909E8E84-426E-40DD-AFC4-6F175D3DCCD1}">
              <a14:hiddenFill xmlns:a14="http://schemas.microsoft.com/office/drawing/2010/main">
                <a:solidFill>
                  <a:srgbClr val="FFFFFF"/>
                </a:solidFill>
              </a14:hiddenFill>
            </a:ext>
          </a:extLst>
        </p:spPr>
      </p:pic>
      <p:sp>
        <p:nvSpPr>
          <p:cNvPr id="5" name="吹き出し: 角を丸めた四角形 4">
            <a:extLst>
              <a:ext uri="{FF2B5EF4-FFF2-40B4-BE49-F238E27FC236}">
                <a16:creationId xmlns:a16="http://schemas.microsoft.com/office/drawing/2014/main" id="{566EA9B7-8733-4805-B996-D0645AFC7600}"/>
              </a:ext>
            </a:extLst>
          </p:cNvPr>
          <p:cNvSpPr/>
          <p:nvPr/>
        </p:nvSpPr>
        <p:spPr>
          <a:xfrm>
            <a:off x="265113" y="1506538"/>
            <a:ext cx="2595562" cy="1152525"/>
          </a:xfrm>
          <a:prstGeom prst="wedgeRoundRectCallout">
            <a:avLst>
              <a:gd name="adj1" fmla="val 45125"/>
              <a:gd name="adj2" fmla="val 84582"/>
              <a:gd name="adj3" fmla="val 16667"/>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a:solidFill>
                  <a:srgbClr val="000000"/>
                </a:solidFill>
                <a:latin typeface="HG丸ｺﾞｼｯｸM-PRO" panose="020F0600000000000000" pitchFamily="50" charset="-128"/>
                <a:ea typeface="HG丸ｺﾞｼｯｸM-PRO" panose="020F0600000000000000" pitchFamily="50" charset="-128"/>
              </a:rPr>
              <a:t>感情・意欲</a:t>
            </a:r>
          </a:p>
        </p:txBody>
      </p:sp>
      <p:sp>
        <p:nvSpPr>
          <p:cNvPr id="6" name="吹き出し: 角を丸めた四角形 5">
            <a:extLst>
              <a:ext uri="{FF2B5EF4-FFF2-40B4-BE49-F238E27FC236}">
                <a16:creationId xmlns:a16="http://schemas.microsoft.com/office/drawing/2014/main" id="{0E9C121A-0D22-4F34-BAC2-D196A97CE4F0}"/>
              </a:ext>
            </a:extLst>
          </p:cNvPr>
          <p:cNvSpPr/>
          <p:nvPr/>
        </p:nvSpPr>
        <p:spPr>
          <a:xfrm>
            <a:off x="6099175" y="1914525"/>
            <a:ext cx="2751138" cy="1150938"/>
          </a:xfrm>
          <a:prstGeom prst="wedgeRoundRectCallout">
            <a:avLst>
              <a:gd name="adj1" fmla="val -44012"/>
              <a:gd name="adj2" fmla="val 77804"/>
              <a:gd name="adj3" fmla="val 16667"/>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a:solidFill>
                  <a:srgbClr val="000000"/>
                </a:solidFill>
                <a:latin typeface="HG丸ｺﾞｼｯｸM-PRO" panose="020F0600000000000000" pitchFamily="50" charset="-128"/>
                <a:ea typeface="HG丸ｺﾞｼｯｸM-PRO" panose="020F0600000000000000" pitchFamily="50" charset="-128"/>
              </a:rPr>
              <a:t>体の感覚・</a:t>
            </a:r>
            <a:endParaRPr lang="en-US" altLang="ja-JP" sz="2800" b="1" dirty="0">
              <a:solidFill>
                <a:srgbClr val="000000"/>
              </a:solidFill>
              <a:latin typeface="HG丸ｺﾞｼｯｸM-PRO" panose="020F0600000000000000" pitchFamily="50" charset="-128"/>
              <a:ea typeface="HG丸ｺﾞｼｯｸM-PRO" panose="020F0600000000000000" pitchFamily="50" charset="-128"/>
            </a:endParaRPr>
          </a:p>
          <a:p>
            <a:pPr algn="ctr">
              <a:defRPr/>
            </a:pPr>
            <a:r>
              <a:rPr lang="ja-JP" altLang="en-US" sz="2800" b="1" dirty="0">
                <a:solidFill>
                  <a:srgbClr val="000000"/>
                </a:solidFill>
                <a:latin typeface="HG丸ｺﾞｼｯｸM-PRO" panose="020F0600000000000000" pitchFamily="50" charset="-128"/>
                <a:ea typeface="HG丸ｺﾞｼｯｸM-PRO" panose="020F0600000000000000" pitchFamily="50" charset="-128"/>
              </a:rPr>
              <a:t>空間認識</a:t>
            </a:r>
          </a:p>
        </p:txBody>
      </p:sp>
      <p:sp>
        <p:nvSpPr>
          <p:cNvPr id="7" name="吹き出し: 角を丸めた四角形 6">
            <a:extLst>
              <a:ext uri="{FF2B5EF4-FFF2-40B4-BE49-F238E27FC236}">
                <a16:creationId xmlns:a16="http://schemas.microsoft.com/office/drawing/2014/main" id="{B6513447-1893-42A9-A1D0-905C71DCF25E}"/>
              </a:ext>
            </a:extLst>
          </p:cNvPr>
          <p:cNvSpPr/>
          <p:nvPr/>
        </p:nvSpPr>
        <p:spPr>
          <a:xfrm>
            <a:off x="7102475" y="4938713"/>
            <a:ext cx="1525588" cy="831850"/>
          </a:xfrm>
          <a:prstGeom prst="wedgeRoundRectCallout">
            <a:avLst>
              <a:gd name="adj1" fmla="val -51204"/>
              <a:gd name="adj2" fmla="val -106441"/>
              <a:gd name="adj3" fmla="val 16667"/>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a:solidFill>
                  <a:srgbClr val="000000"/>
                </a:solidFill>
                <a:latin typeface="HG丸ｺﾞｼｯｸM-PRO" panose="020F0600000000000000" pitchFamily="50" charset="-128"/>
                <a:ea typeface="HG丸ｺﾞｼｯｸM-PRO" panose="020F0600000000000000" pitchFamily="50" charset="-128"/>
              </a:rPr>
              <a:t>見る</a:t>
            </a:r>
          </a:p>
        </p:txBody>
      </p:sp>
      <p:sp>
        <p:nvSpPr>
          <p:cNvPr id="8" name="吹き出し: 角を丸めた四角形 7">
            <a:extLst>
              <a:ext uri="{FF2B5EF4-FFF2-40B4-BE49-F238E27FC236}">
                <a16:creationId xmlns:a16="http://schemas.microsoft.com/office/drawing/2014/main" id="{6265894C-A2F3-43D2-9C86-B1A3F9B42B4A}"/>
              </a:ext>
            </a:extLst>
          </p:cNvPr>
          <p:cNvSpPr/>
          <p:nvPr/>
        </p:nvSpPr>
        <p:spPr>
          <a:xfrm>
            <a:off x="746125" y="5511800"/>
            <a:ext cx="2597150" cy="1152525"/>
          </a:xfrm>
          <a:prstGeom prst="wedgeRoundRectCallout">
            <a:avLst>
              <a:gd name="adj1" fmla="val 41834"/>
              <a:gd name="adj2" fmla="val -75038"/>
              <a:gd name="adj3" fmla="val 16667"/>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a:solidFill>
                  <a:srgbClr val="000000"/>
                </a:solidFill>
                <a:latin typeface="HG丸ｺﾞｼｯｸM-PRO" panose="020F0600000000000000" pitchFamily="50" charset="-128"/>
                <a:ea typeface="HG丸ｺﾞｼｯｸM-PRO" panose="020F0600000000000000" pitchFamily="50" charset="-128"/>
              </a:rPr>
              <a:t>記憶の保存・聞く</a:t>
            </a:r>
          </a:p>
        </p:txBody>
      </p:sp>
      <p:sp>
        <p:nvSpPr>
          <p:cNvPr id="10" name="吹き出し: 角を丸めた四角形 5">
            <a:extLst>
              <a:ext uri="{FF2B5EF4-FFF2-40B4-BE49-F238E27FC236}">
                <a16:creationId xmlns:a16="http://schemas.microsoft.com/office/drawing/2014/main" id="{AA159521-1052-456E-8D8A-BD89C864631B}"/>
              </a:ext>
            </a:extLst>
          </p:cNvPr>
          <p:cNvSpPr/>
          <p:nvPr/>
        </p:nvSpPr>
        <p:spPr>
          <a:xfrm>
            <a:off x="3111500" y="1416050"/>
            <a:ext cx="1884363" cy="857250"/>
          </a:xfrm>
          <a:prstGeom prst="wedgeRoundRectCallout">
            <a:avLst>
              <a:gd name="adj1" fmla="val 9351"/>
              <a:gd name="adj2" fmla="val 215512"/>
              <a:gd name="adj3" fmla="val 16667"/>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a:solidFill>
                  <a:srgbClr val="000000"/>
                </a:solidFill>
                <a:latin typeface="HG丸ｺﾞｼｯｸM-PRO" panose="020F0600000000000000" pitchFamily="50" charset="-128"/>
                <a:ea typeface="HG丸ｺﾞｼｯｸM-PRO" panose="020F0600000000000000" pitchFamily="50" charset="-128"/>
              </a:rPr>
              <a:t>動かす</a:t>
            </a:r>
          </a:p>
        </p:txBody>
      </p:sp>
      <p:pic>
        <p:nvPicPr>
          <p:cNvPr id="20488" name="図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9096" y="979487"/>
            <a:ext cx="1525587"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225" y="2314575"/>
            <a:ext cx="619125"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図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675" y="2333625"/>
            <a:ext cx="62071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図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2888" y="2325688"/>
            <a:ext cx="56197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図 1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33456" y="5677388"/>
            <a:ext cx="106362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図 1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028" y="4526450"/>
            <a:ext cx="125095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図 1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25788" y="5477058"/>
            <a:ext cx="696912"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正方形/長方形 16">
            <a:extLst>
              <a:ext uri="{FF2B5EF4-FFF2-40B4-BE49-F238E27FC236}">
                <a16:creationId xmlns:a16="http://schemas.microsoft.com/office/drawing/2014/main" id="{5C2DE80C-E787-4B48-AEB3-9FA2C77E8C7F}"/>
              </a:ext>
            </a:extLst>
          </p:cNvPr>
          <p:cNvSpPr/>
          <p:nvPr/>
        </p:nvSpPr>
        <p:spPr>
          <a:xfrm>
            <a:off x="468313" y="207963"/>
            <a:ext cx="8207375" cy="71913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3200" dirty="0">
                <a:latin typeface="HGMaruGothicMPRO" panose="020F0600000000000000" pitchFamily="34" charset="-128"/>
                <a:ea typeface="HGMaruGothicMPRO" panose="020F0600000000000000" pitchFamily="34" charset="-128"/>
              </a:rPr>
              <a:t>　</a:t>
            </a:r>
            <a:r>
              <a:rPr lang="ja-JP" altLang="en-US" sz="3600" b="1" dirty="0">
                <a:latin typeface="HGMaruGothicMPRO" panose="020F0600000000000000" pitchFamily="34" charset="-128"/>
                <a:ea typeface="HGMaruGothicMPRO" panose="020F0600000000000000" pitchFamily="34" charset="-128"/>
              </a:rPr>
              <a:t>脳の働き</a:t>
            </a:r>
          </a:p>
        </p:txBody>
      </p:sp>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1">
      <a:majorFont>
        <a:latin typeface="Century Gothic"/>
        <a:ea typeface="メイリオ"/>
        <a:cs typeface=""/>
      </a:majorFont>
      <a:minorFont>
        <a:latin typeface="Century Gothic"/>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13424</TotalTime>
  <Words>6443</Words>
  <Application>Microsoft Office PowerPoint</Application>
  <PresentationFormat>画面に合わせる (4:3)</PresentationFormat>
  <Paragraphs>762</Paragraphs>
  <Slides>24</Slides>
  <Notes>24</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24</vt:i4>
      </vt:variant>
    </vt:vector>
  </HeadingPairs>
  <TitlesOfParts>
    <vt:vector size="33" baseType="lpstr">
      <vt:lpstr>HG丸ｺﾞｼｯｸM-PRO</vt:lpstr>
      <vt:lpstr>HG丸ｺﾞｼｯｸM-PRO</vt:lpstr>
      <vt:lpstr>ＭＳ Ｐゴシック</vt:lpstr>
      <vt:lpstr>メイリオ</vt:lpstr>
      <vt:lpstr>メイリオ 本文</vt:lpstr>
      <vt:lpstr>游ゴシック</vt:lpstr>
      <vt:lpstr>Arial</vt:lpstr>
      <vt:lpstr>標準デザイン</vt:lpstr>
      <vt:lpstr>1_標準デザイン</vt:lpstr>
      <vt:lpstr>PowerPoint プレゼンテーション</vt:lpstr>
      <vt:lpstr>PowerPoint プレゼンテーション</vt:lpstr>
      <vt:lpstr>高齢者 とは どのようなイメージですか？</vt:lpstr>
      <vt:lpstr>才以上の人のことを言います。</vt:lpstr>
      <vt:lpstr>年齢を重ねると 自然に身体が変化します</vt:lpstr>
      <vt:lpstr>PowerPoint プレゼンテーション</vt:lpstr>
      <vt:lpstr>認知症がどのような病気か 知っていますか？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あなたもオレンジサポーターとして 安心して暮らせるまちづくり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オレンジサポーター養成講座【中学生用】</dc:title>
  <dc:creator>明石市高齢者総合支援室</dc:creator>
  <cp:lastModifiedBy>zzz</cp:lastModifiedBy>
  <cp:revision>1083</cp:revision>
  <cp:lastPrinted>2022-03-01T06:02:38Z</cp:lastPrinted>
  <dcterms:created xsi:type="dcterms:W3CDTF">2011-10-22T06:42:44Z</dcterms:created>
  <dcterms:modified xsi:type="dcterms:W3CDTF">2022-08-03T07:13:41Z</dcterms:modified>
</cp:coreProperties>
</file>