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676" y="-69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427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799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880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251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4384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749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72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2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99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223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569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856E9-9857-4799-B68F-3E65B447AFC0}" type="datetimeFigureOut">
              <a:rPr kumimoji="1" lang="ja-JP" altLang="en-US" smtClean="0"/>
              <a:t>2026/8/7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2537C-D66E-417E-9673-805AF8ED5E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8454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レーム 3">
            <a:extLst>
              <a:ext uri="{FF2B5EF4-FFF2-40B4-BE49-F238E27FC236}">
                <a16:creationId xmlns:a16="http://schemas.microsoft.com/office/drawing/2014/main" id="{076793A7-EECA-406C-873C-D467AA084189}"/>
              </a:ext>
            </a:extLst>
          </p:cNvPr>
          <p:cNvSpPr/>
          <p:nvPr/>
        </p:nvSpPr>
        <p:spPr>
          <a:xfrm>
            <a:off x="-94" y="-163"/>
            <a:ext cx="10692000" cy="7560000"/>
          </a:xfrm>
          <a:prstGeom prst="frame">
            <a:avLst>
              <a:gd name="adj1" fmla="val 18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9F7817A-BCA2-46F0-BF2D-33FAECB555FD}"/>
              </a:ext>
            </a:extLst>
          </p:cNvPr>
          <p:cNvSpPr txBox="1"/>
          <p:nvPr/>
        </p:nvSpPr>
        <p:spPr>
          <a:xfrm>
            <a:off x="1405238" y="30647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 dirty="0">
                <a:highlight>
                  <a:srgbClr val="FFFF00"/>
                </a:highlight>
              </a:rPr>
              <a:t>お知らせ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15B56E-CA84-43CB-9595-55FA6CD96E1A}"/>
              </a:ext>
            </a:extLst>
          </p:cNvPr>
          <p:cNvSpPr txBox="1"/>
          <p:nvPr/>
        </p:nvSpPr>
        <p:spPr>
          <a:xfrm>
            <a:off x="645635" y="6422207"/>
            <a:ext cx="38375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明石市</a:t>
            </a:r>
            <a:endParaRPr kumimoji="1" lang="en-US" altLang="ja-JP" sz="1600" b="1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明正キャブ株式会社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ルミナスタクシー株式会社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CF5F665-DC70-4661-96AA-BFC820FC5C30}"/>
              </a:ext>
            </a:extLst>
          </p:cNvPr>
          <p:cNvSpPr txBox="1"/>
          <p:nvPr/>
        </p:nvSpPr>
        <p:spPr>
          <a:xfrm>
            <a:off x="422429" y="5566136"/>
            <a:ext cx="45894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ご迷惑をおかけいたしますが、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ご理解の程よろしくお願いいたします。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5A191A7-D592-4A60-BCEB-562706589A11}"/>
              </a:ext>
            </a:extLst>
          </p:cNvPr>
          <p:cNvSpPr txBox="1"/>
          <p:nvPr/>
        </p:nvSpPr>
        <p:spPr>
          <a:xfrm>
            <a:off x="422429" y="1053101"/>
            <a:ext cx="428400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2026</a:t>
            </a:r>
            <a:r>
              <a:rPr kumimoji="1" lang="ja-JP" alt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年</a:t>
            </a:r>
            <a:r>
              <a:rPr kumimoji="1" lang="en-US" altLang="ja-JP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8</a:t>
            </a:r>
            <a:r>
              <a:rPr kumimoji="1" lang="ja-JP" alt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月</a:t>
            </a:r>
            <a:r>
              <a:rPr kumimoji="1" lang="en-US" altLang="ja-JP" sz="4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22</a:t>
            </a:r>
            <a:r>
              <a:rPr kumimoji="1" lang="ja-JP" altLang="en-US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日</a:t>
            </a:r>
            <a:r>
              <a:rPr kumimoji="1" lang="en-US" altLang="ja-JP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(</a:t>
            </a:r>
            <a:r>
              <a:rPr kumimoji="1" lang="ja-JP" altLang="en-US" sz="32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土</a:t>
            </a:r>
            <a:r>
              <a:rPr kumimoji="1" lang="en-US" altLang="ja-JP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)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は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76B8F11-4E20-4395-B8E3-9EBF11B5C714}"/>
              </a:ext>
            </a:extLst>
          </p:cNvPr>
          <p:cNvSpPr txBox="1"/>
          <p:nvPr/>
        </p:nvSpPr>
        <p:spPr>
          <a:xfrm>
            <a:off x="422429" y="1559717"/>
            <a:ext cx="4284000" cy="60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｢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二見の夏まつり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｣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開催に伴い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BCD5A2D-5F9D-4EC9-9F5F-A9D5826DBD19}"/>
              </a:ext>
            </a:extLst>
          </p:cNvPr>
          <p:cNvSpPr txBox="1"/>
          <p:nvPr/>
        </p:nvSpPr>
        <p:spPr>
          <a:xfrm>
            <a:off x="422429" y="1995682"/>
            <a:ext cx="4455738" cy="60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｢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二見市民センター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｣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バス停には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E185E5A-DE94-45A7-B228-22F0A07C9961}"/>
              </a:ext>
            </a:extLst>
          </p:cNvPr>
          <p:cNvSpPr txBox="1"/>
          <p:nvPr/>
        </p:nvSpPr>
        <p:spPr>
          <a:xfrm>
            <a:off x="473923" y="2596996"/>
            <a:ext cx="428400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13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時台から</a:t>
            </a:r>
            <a:r>
              <a:rPr kumimoji="1" lang="ja-JP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最終便</a:t>
            </a: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まで</a:t>
            </a:r>
            <a:endParaRPr kumimoji="1" lang="en-US" altLang="ja-JP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 SemiBold SemiConden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C655740-F0AD-4BCB-BF3B-9190ED861E47}"/>
              </a:ext>
            </a:extLst>
          </p:cNvPr>
          <p:cNvSpPr txBox="1"/>
          <p:nvPr/>
        </p:nvSpPr>
        <p:spPr>
          <a:xfrm>
            <a:off x="473923" y="3263840"/>
            <a:ext cx="4284000" cy="673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停まりません。</a:t>
            </a:r>
            <a:endParaRPr kumimoji="1" lang="en-US" altLang="ja-JP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hnschrift SemiBold SemiConden" panose="020B0502040204020203" pitchFamily="34" charset="0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1A2760B-7352-4E76-AB3C-1701800744F8}"/>
              </a:ext>
            </a:extLst>
          </p:cNvPr>
          <p:cNvSpPr txBox="1"/>
          <p:nvPr/>
        </p:nvSpPr>
        <p:spPr>
          <a:xfrm>
            <a:off x="5762836" y="255026"/>
            <a:ext cx="3837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⑫</a:t>
            </a: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西岡東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40E206D-51EE-445D-9753-0D475357C3DD}"/>
              </a:ext>
            </a:extLst>
          </p:cNvPr>
          <p:cNvSpPr txBox="1"/>
          <p:nvPr/>
        </p:nvSpPr>
        <p:spPr>
          <a:xfrm>
            <a:off x="5832708" y="4876412"/>
            <a:ext cx="3837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⑬西岡西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F8047892-3616-4C80-919C-07B41169543D}"/>
              </a:ext>
            </a:extLst>
          </p:cNvPr>
          <p:cNvGrpSpPr/>
          <p:nvPr/>
        </p:nvGrpSpPr>
        <p:grpSpPr>
          <a:xfrm>
            <a:off x="5128952" y="5167097"/>
            <a:ext cx="5245100" cy="2107919"/>
            <a:chOff x="5268010" y="560311"/>
            <a:chExt cx="4666291" cy="1875306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4393316-7190-4DBC-8D9F-3B193EDDA2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20" t="34242" r="35265" b="23664"/>
            <a:stretch/>
          </p:blipFill>
          <p:spPr>
            <a:xfrm>
              <a:off x="5268010" y="560311"/>
              <a:ext cx="4666291" cy="1875306"/>
            </a:xfrm>
            <a:prstGeom prst="rect">
              <a:avLst/>
            </a:prstGeom>
          </p:spPr>
        </p:pic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58560BA7-E991-4FD9-83CC-83D5AD1BB5AD}"/>
                </a:ext>
              </a:extLst>
            </p:cNvPr>
            <p:cNvSpPr/>
            <p:nvPr/>
          </p:nvSpPr>
          <p:spPr>
            <a:xfrm>
              <a:off x="8077199" y="1460500"/>
              <a:ext cx="1828800" cy="11853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46BDD593-58B6-41D2-AE6F-ABC35F973ADF}"/>
              </a:ext>
            </a:extLst>
          </p:cNvPr>
          <p:cNvGrpSpPr/>
          <p:nvPr/>
        </p:nvGrpSpPr>
        <p:grpSpPr>
          <a:xfrm>
            <a:off x="5128952" y="585376"/>
            <a:ext cx="5088938" cy="4202552"/>
            <a:chOff x="5170416" y="3083015"/>
            <a:chExt cx="4589411" cy="4095025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8CED1EDC-1B6F-4EC9-8D3C-C2A045297F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42" t="21507" r="33918" b="11171"/>
            <a:stretch/>
          </p:blipFill>
          <p:spPr>
            <a:xfrm>
              <a:off x="5170416" y="3083015"/>
              <a:ext cx="4589411" cy="4095025"/>
            </a:xfrm>
            <a:prstGeom prst="rect">
              <a:avLst/>
            </a:prstGeom>
          </p:spPr>
        </p:pic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D74812F-2D35-4781-BF9F-5E9E36034114}"/>
                </a:ext>
              </a:extLst>
            </p:cNvPr>
            <p:cNvSpPr/>
            <p:nvPr/>
          </p:nvSpPr>
          <p:spPr>
            <a:xfrm>
              <a:off x="7978775" y="4401885"/>
              <a:ext cx="1781052" cy="1332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69DB75BB-D10C-46B3-B111-BC2A16C1FCE5}"/>
                </a:ext>
              </a:extLst>
            </p:cNvPr>
            <p:cNvSpPr/>
            <p:nvPr/>
          </p:nvSpPr>
          <p:spPr>
            <a:xfrm>
              <a:off x="7978775" y="5894135"/>
              <a:ext cx="1781052" cy="133237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1E0C803-8553-4C8C-B972-0586D4421234}"/>
              </a:ext>
            </a:extLst>
          </p:cNvPr>
          <p:cNvSpPr txBox="1"/>
          <p:nvPr/>
        </p:nvSpPr>
        <p:spPr>
          <a:xfrm>
            <a:off x="473923" y="3666417"/>
            <a:ext cx="3604509" cy="60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【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右時刻表の赤枠部分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SemiBold SemiConden" panose="020B0502040204020203" pitchFamily="34" charset="0"/>
                <a:ea typeface="游ゴシック" panose="020B0400000000000000" pitchFamily="50" charset="-128"/>
                <a:cs typeface="+mn-cs"/>
              </a:rPr>
              <a:t>】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F77D49-E1B2-4094-8419-4AB215E28882}"/>
              </a:ext>
            </a:extLst>
          </p:cNvPr>
          <p:cNvSpPr txBox="1"/>
          <p:nvPr/>
        </p:nvSpPr>
        <p:spPr>
          <a:xfrm>
            <a:off x="414148" y="4402288"/>
            <a:ext cx="4589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以下の最寄りバス停をご利用ください。</a:t>
            </a:r>
            <a:endParaRPr kumimoji="1" lang="en-US" altLang="ja-JP" sz="2000" b="1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⑫西岡東：「山陽東二見駅」バス停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⑬西岡西：「二見農協前」バス停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216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625</TotalTime>
  <Words>97</Words>
  <Application>Microsoft Office PowerPoint</Application>
  <PresentationFormat>ユーザー設定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Bahnschrift SemiBold SemiConden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Administrator</dc:creator>
  <cp:lastModifiedBy>Administrator</cp:lastModifiedBy>
  <cp:revision>15</cp:revision>
  <dcterms:created xsi:type="dcterms:W3CDTF">2025-07-23T05:04:52Z</dcterms:created>
  <dcterms:modified xsi:type="dcterms:W3CDTF">2026-08-07T03:09:58Z</dcterms:modified>
</cp:coreProperties>
</file>